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7C0AF63-C367-4375-8E4A-31B5D034AB5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1830C-1D8B-42FB-A4A1-14D63621A00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cpM0yN7p0c" TargetMode="External"/><Relationship Id="rId2" Type="http://schemas.openxmlformats.org/officeDocument/2006/relationships/hyperlink" Target="http://www.youtube.com/watch?v=rrVDATvUit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BoUDthyy0Nk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Jdh3DpDiWI" TargetMode="External"/><Relationship Id="rId2" Type="http://schemas.openxmlformats.org/officeDocument/2006/relationships/hyperlink" Target="http://www.youtube.com/watch?v=ONXp-vpE9e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m5TwT69i1lU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Lr3o1DULU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RPEJkoEstc" TargetMode="External"/><Relationship Id="rId2" Type="http://schemas.openxmlformats.org/officeDocument/2006/relationships/hyperlink" Target="http://www.youtube.com/watch?v=c3eXRCZSz0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vonJhz2CO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11/06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Homofonie x polyfonie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		       </a:t>
            </a:r>
            <a:r>
              <a:rPr lang="cs-CZ" sz="3200" dirty="0" smtClean="0"/>
              <a:t>		</a:t>
            </a:r>
            <a:r>
              <a:rPr lang="cs-CZ" sz="3200" dirty="0"/>
              <a:t> </a:t>
            </a:r>
            <a:r>
              <a:rPr lang="cs-CZ" sz="3200" dirty="0" smtClean="0"/>
              <a:t>       Jančík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151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503920" cy="4572000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4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400" b="1" dirty="0" err="1"/>
              <a:t>Škola</a:t>
            </a:r>
            <a:r>
              <a:rPr lang="cs-CZ" sz="1400" dirty="0" err="1"/>
              <a:t>:Základní</a:t>
            </a:r>
            <a:r>
              <a:rPr lang="cs-CZ" sz="14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Vypracoval: </a:t>
            </a:r>
            <a:r>
              <a:rPr lang="cs-CZ" sz="1400" dirty="0"/>
              <a:t>Mgr. Bc. </a:t>
            </a:r>
            <a:r>
              <a:rPr lang="cs-CZ" sz="1400" dirty="0" err="1"/>
              <a:t>BcA</a:t>
            </a:r>
            <a:r>
              <a:rPr lang="cs-CZ" sz="14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Období vzniku materiálu: </a:t>
            </a:r>
            <a:r>
              <a:rPr lang="cs-CZ" sz="14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Číslo materiálu:</a:t>
            </a:r>
            <a:r>
              <a:rPr lang="cs-CZ" sz="1400" dirty="0"/>
              <a:t> VY 32 </a:t>
            </a:r>
            <a:r>
              <a:rPr lang="cs-CZ" sz="1400"/>
              <a:t>INOVACE </a:t>
            </a:r>
            <a:r>
              <a:rPr lang="cs-CZ" sz="1400" smtClean="0"/>
              <a:t>11/06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Vzdělávací oblast:</a:t>
            </a:r>
            <a:r>
              <a:rPr lang="cs-CZ" sz="14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Předmět: </a:t>
            </a:r>
            <a:r>
              <a:rPr lang="cs-CZ" sz="14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Ročník: </a:t>
            </a:r>
            <a:r>
              <a:rPr lang="cs-CZ" sz="1400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Klíčová slova: </a:t>
            </a:r>
            <a:r>
              <a:rPr lang="cs-CZ" sz="1400" dirty="0" smtClean="0"/>
              <a:t>faktura – homofonie - polyfonie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cíle vedoucí ke klíčovým kompetencím: </a:t>
            </a:r>
            <a:r>
              <a:rPr lang="cs-CZ" sz="1400" dirty="0"/>
              <a:t>žák charakterizuje </a:t>
            </a:r>
            <a:r>
              <a:rPr lang="cs-CZ" sz="1400" dirty="0" smtClean="0"/>
              <a:t>pojmy homofonie a polyfonie, </a:t>
            </a:r>
            <a:r>
              <a:rPr lang="cs-CZ" sz="1400" dirty="0"/>
              <a:t>orientuje se v základních </a:t>
            </a:r>
            <a:r>
              <a:rPr lang="cs-CZ" sz="1400" dirty="0" smtClean="0"/>
              <a:t>znacích obou faktur, nalézá rozdíly, sluchem rozpoznává homofonii a polyfonii při znějících skladbách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Použité výukové metody: </a:t>
            </a:r>
            <a:r>
              <a:rPr lang="cs-CZ" sz="14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pomůcky: </a:t>
            </a:r>
            <a:r>
              <a:rPr lang="cs-CZ" sz="14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Popis prezentace materiálu: </a:t>
            </a:r>
            <a:r>
              <a:rPr lang="cs-CZ" sz="1400" dirty="0"/>
              <a:t>Prezentace </a:t>
            </a:r>
            <a:r>
              <a:rPr lang="cs-CZ" sz="1400" dirty="0" err="1"/>
              <a:t>Power</a:t>
            </a:r>
            <a:r>
              <a:rPr lang="cs-CZ" sz="14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Způsob hodnocení: </a:t>
            </a:r>
            <a:r>
              <a:rPr lang="cs-CZ" sz="14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Bibliografie: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1088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Homofonie x polyfonie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70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Oba dva tyto pojmy vyjadřují VÍCEHLAS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Rozdíl je v tom, jakým způsobem skladatel melodie jednotlivých nástrojů či lidských hlasů vede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4903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Homofonie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Vícehlas</a:t>
            </a:r>
          </a:p>
          <a:p>
            <a:r>
              <a:rPr lang="cs-CZ" sz="3200" dirty="0" smtClean="0"/>
              <a:t>Jeden melodický hlas je hlavní, tzn. že přednáší hlavní melodii, která je jasně zřetelná a ostatní hlasy jej doprovázejí</a:t>
            </a:r>
          </a:p>
          <a:p>
            <a:r>
              <a:rPr lang="cs-CZ" sz="3200" dirty="0" smtClean="0"/>
              <a:t>Graficky to lze znázornit takto: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1159099" y="4778062"/>
            <a:ext cx="6993228" cy="476518"/>
          </a:xfrm>
          <a:custGeom>
            <a:avLst/>
            <a:gdLst>
              <a:gd name="connsiteX0" fmla="*/ 0 w 6993228"/>
              <a:gd name="connsiteY0" fmla="*/ 450761 h 476518"/>
              <a:gd name="connsiteX1" fmla="*/ 321971 w 6993228"/>
              <a:gd name="connsiteY1" fmla="*/ 437882 h 476518"/>
              <a:gd name="connsiteX2" fmla="*/ 399245 w 6993228"/>
              <a:gd name="connsiteY2" fmla="*/ 412124 h 476518"/>
              <a:gd name="connsiteX3" fmla="*/ 463639 w 6993228"/>
              <a:gd name="connsiteY3" fmla="*/ 399245 h 476518"/>
              <a:gd name="connsiteX4" fmla="*/ 515155 w 6993228"/>
              <a:gd name="connsiteY4" fmla="*/ 373487 h 476518"/>
              <a:gd name="connsiteX5" fmla="*/ 553791 w 6993228"/>
              <a:gd name="connsiteY5" fmla="*/ 347730 h 476518"/>
              <a:gd name="connsiteX6" fmla="*/ 669701 w 6993228"/>
              <a:gd name="connsiteY6" fmla="*/ 309093 h 476518"/>
              <a:gd name="connsiteX7" fmla="*/ 785611 w 6993228"/>
              <a:gd name="connsiteY7" fmla="*/ 270456 h 476518"/>
              <a:gd name="connsiteX8" fmla="*/ 824247 w 6993228"/>
              <a:gd name="connsiteY8" fmla="*/ 257577 h 476518"/>
              <a:gd name="connsiteX9" fmla="*/ 862884 w 6993228"/>
              <a:gd name="connsiteY9" fmla="*/ 231820 h 476518"/>
              <a:gd name="connsiteX10" fmla="*/ 953036 w 6993228"/>
              <a:gd name="connsiteY10" fmla="*/ 206062 h 476518"/>
              <a:gd name="connsiteX11" fmla="*/ 1030309 w 6993228"/>
              <a:gd name="connsiteY11" fmla="*/ 180304 h 476518"/>
              <a:gd name="connsiteX12" fmla="*/ 1068946 w 6993228"/>
              <a:gd name="connsiteY12" fmla="*/ 167425 h 476518"/>
              <a:gd name="connsiteX13" fmla="*/ 1107583 w 6993228"/>
              <a:gd name="connsiteY13" fmla="*/ 154546 h 476518"/>
              <a:gd name="connsiteX14" fmla="*/ 1159098 w 6993228"/>
              <a:gd name="connsiteY14" fmla="*/ 141668 h 476518"/>
              <a:gd name="connsiteX15" fmla="*/ 1596980 w 6993228"/>
              <a:gd name="connsiteY15" fmla="*/ 167425 h 476518"/>
              <a:gd name="connsiteX16" fmla="*/ 1687132 w 6993228"/>
              <a:gd name="connsiteY16" fmla="*/ 193183 h 476518"/>
              <a:gd name="connsiteX17" fmla="*/ 1738647 w 6993228"/>
              <a:gd name="connsiteY17" fmla="*/ 206062 h 476518"/>
              <a:gd name="connsiteX18" fmla="*/ 1815921 w 6993228"/>
              <a:gd name="connsiteY18" fmla="*/ 231820 h 476518"/>
              <a:gd name="connsiteX19" fmla="*/ 1893194 w 6993228"/>
              <a:gd name="connsiteY19" fmla="*/ 283335 h 476518"/>
              <a:gd name="connsiteX20" fmla="*/ 1931831 w 6993228"/>
              <a:gd name="connsiteY20" fmla="*/ 321972 h 476518"/>
              <a:gd name="connsiteX21" fmla="*/ 1996225 w 6993228"/>
              <a:gd name="connsiteY21" fmla="*/ 334851 h 476518"/>
              <a:gd name="connsiteX22" fmla="*/ 2073498 w 6993228"/>
              <a:gd name="connsiteY22" fmla="*/ 360608 h 476518"/>
              <a:gd name="connsiteX23" fmla="*/ 2112135 w 6993228"/>
              <a:gd name="connsiteY23" fmla="*/ 386366 h 476518"/>
              <a:gd name="connsiteX24" fmla="*/ 2150771 w 6993228"/>
              <a:gd name="connsiteY24" fmla="*/ 399245 h 476518"/>
              <a:gd name="connsiteX25" fmla="*/ 2228045 w 6993228"/>
              <a:gd name="connsiteY25" fmla="*/ 450761 h 476518"/>
              <a:gd name="connsiteX26" fmla="*/ 2305318 w 6993228"/>
              <a:gd name="connsiteY26" fmla="*/ 476518 h 476518"/>
              <a:gd name="connsiteX27" fmla="*/ 2781836 w 6993228"/>
              <a:gd name="connsiteY27" fmla="*/ 463639 h 476518"/>
              <a:gd name="connsiteX28" fmla="*/ 2859109 w 6993228"/>
              <a:gd name="connsiteY28" fmla="*/ 437882 h 476518"/>
              <a:gd name="connsiteX29" fmla="*/ 2936383 w 6993228"/>
              <a:gd name="connsiteY29" fmla="*/ 412124 h 476518"/>
              <a:gd name="connsiteX30" fmla="*/ 2975019 w 6993228"/>
              <a:gd name="connsiteY30" fmla="*/ 399245 h 476518"/>
              <a:gd name="connsiteX31" fmla="*/ 3078050 w 6993228"/>
              <a:gd name="connsiteY31" fmla="*/ 373487 h 476518"/>
              <a:gd name="connsiteX32" fmla="*/ 3116687 w 6993228"/>
              <a:gd name="connsiteY32" fmla="*/ 347730 h 476518"/>
              <a:gd name="connsiteX33" fmla="*/ 3232597 w 6993228"/>
              <a:gd name="connsiteY33" fmla="*/ 309093 h 476518"/>
              <a:gd name="connsiteX34" fmla="*/ 3271233 w 6993228"/>
              <a:gd name="connsiteY34" fmla="*/ 296214 h 476518"/>
              <a:gd name="connsiteX35" fmla="*/ 3309870 w 6993228"/>
              <a:gd name="connsiteY35" fmla="*/ 283335 h 476518"/>
              <a:gd name="connsiteX36" fmla="*/ 3387143 w 6993228"/>
              <a:gd name="connsiteY36" fmla="*/ 244699 h 476518"/>
              <a:gd name="connsiteX37" fmla="*/ 3503053 w 6993228"/>
              <a:gd name="connsiteY37" fmla="*/ 167425 h 476518"/>
              <a:gd name="connsiteX38" fmla="*/ 3541690 w 6993228"/>
              <a:gd name="connsiteY38" fmla="*/ 141668 h 476518"/>
              <a:gd name="connsiteX39" fmla="*/ 3580326 w 6993228"/>
              <a:gd name="connsiteY39" fmla="*/ 115910 h 476518"/>
              <a:gd name="connsiteX40" fmla="*/ 3606084 w 6993228"/>
              <a:gd name="connsiteY40" fmla="*/ 77273 h 476518"/>
              <a:gd name="connsiteX41" fmla="*/ 3721994 w 6993228"/>
              <a:gd name="connsiteY41" fmla="*/ 38637 h 476518"/>
              <a:gd name="connsiteX42" fmla="*/ 3760631 w 6993228"/>
              <a:gd name="connsiteY42" fmla="*/ 25758 h 476518"/>
              <a:gd name="connsiteX43" fmla="*/ 3799267 w 6993228"/>
              <a:gd name="connsiteY43" fmla="*/ 12879 h 476518"/>
              <a:gd name="connsiteX44" fmla="*/ 3940935 w 6993228"/>
              <a:gd name="connsiteY44" fmla="*/ 25758 h 476518"/>
              <a:gd name="connsiteX45" fmla="*/ 3979571 w 6993228"/>
              <a:gd name="connsiteY45" fmla="*/ 64394 h 476518"/>
              <a:gd name="connsiteX46" fmla="*/ 4056845 w 6993228"/>
              <a:gd name="connsiteY46" fmla="*/ 103031 h 476518"/>
              <a:gd name="connsiteX47" fmla="*/ 4134118 w 6993228"/>
              <a:gd name="connsiteY47" fmla="*/ 167425 h 476518"/>
              <a:gd name="connsiteX48" fmla="*/ 4185633 w 6993228"/>
              <a:gd name="connsiteY48" fmla="*/ 180304 h 476518"/>
              <a:gd name="connsiteX49" fmla="*/ 4262907 w 6993228"/>
              <a:gd name="connsiteY49" fmla="*/ 231820 h 476518"/>
              <a:gd name="connsiteX50" fmla="*/ 4340180 w 6993228"/>
              <a:gd name="connsiteY50" fmla="*/ 257577 h 476518"/>
              <a:gd name="connsiteX51" fmla="*/ 4520484 w 6993228"/>
              <a:gd name="connsiteY51" fmla="*/ 244699 h 476518"/>
              <a:gd name="connsiteX52" fmla="*/ 4572000 w 6993228"/>
              <a:gd name="connsiteY52" fmla="*/ 218941 h 476518"/>
              <a:gd name="connsiteX53" fmla="*/ 4610636 w 6993228"/>
              <a:gd name="connsiteY53" fmla="*/ 206062 h 476518"/>
              <a:gd name="connsiteX54" fmla="*/ 4687909 w 6993228"/>
              <a:gd name="connsiteY54" fmla="*/ 154546 h 476518"/>
              <a:gd name="connsiteX55" fmla="*/ 4765183 w 6993228"/>
              <a:gd name="connsiteY55" fmla="*/ 103031 h 476518"/>
              <a:gd name="connsiteX56" fmla="*/ 4842456 w 6993228"/>
              <a:gd name="connsiteY56" fmla="*/ 51515 h 476518"/>
              <a:gd name="connsiteX57" fmla="*/ 4881093 w 6993228"/>
              <a:gd name="connsiteY57" fmla="*/ 25758 h 476518"/>
              <a:gd name="connsiteX58" fmla="*/ 4958366 w 6993228"/>
              <a:gd name="connsiteY58" fmla="*/ 0 h 476518"/>
              <a:gd name="connsiteX59" fmla="*/ 5203064 w 6993228"/>
              <a:gd name="connsiteY59" fmla="*/ 12879 h 476518"/>
              <a:gd name="connsiteX60" fmla="*/ 5241701 w 6993228"/>
              <a:gd name="connsiteY60" fmla="*/ 38637 h 476518"/>
              <a:gd name="connsiteX61" fmla="*/ 5280338 w 6993228"/>
              <a:gd name="connsiteY61" fmla="*/ 51515 h 476518"/>
              <a:gd name="connsiteX62" fmla="*/ 5370490 w 6993228"/>
              <a:gd name="connsiteY62" fmla="*/ 103031 h 476518"/>
              <a:gd name="connsiteX63" fmla="*/ 5447763 w 6993228"/>
              <a:gd name="connsiteY63" fmla="*/ 154546 h 476518"/>
              <a:gd name="connsiteX64" fmla="*/ 5576552 w 6993228"/>
              <a:gd name="connsiteY64" fmla="*/ 244699 h 476518"/>
              <a:gd name="connsiteX65" fmla="*/ 5628067 w 6993228"/>
              <a:gd name="connsiteY65" fmla="*/ 270456 h 476518"/>
              <a:gd name="connsiteX66" fmla="*/ 5666704 w 6993228"/>
              <a:gd name="connsiteY66" fmla="*/ 296214 h 476518"/>
              <a:gd name="connsiteX67" fmla="*/ 5743977 w 6993228"/>
              <a:gd name="connsiteY67" fmla="*/ 321972 h 476518"/>
              <a:gd name="connsiteX68" fmla="*/ 5782614 w 6993228"/>
              <a:gd name="connsiteY68" fmla="*/ 347730 h 476518"/>
              <a:gd name="connsiteX69" fmla="*/ 5859887 w 6993228"/>
              <a:gd name="connsiteY69" fmla="*/ 373487 h 476518"/>
              <a:gd name="connsiteX70" fmla="*/ 5898524 w 6993228"/>
              <a:gd name="connsiteY70" fmla="*/ 386366 h 476518"/>
              <a:gd name="connsiteX71" fmla="*/ 5950039 w 6993228"/>
              <a:gd name="connsiteY71" fmla="*/ 412124 h 476518"/>
              <a:gd name="connsiteX72" fmla="*/ 6001555 w 6993228"/>
              <a:gd name="connsiteY72" fmla="*/ 425003 h 476518"/>
              <a:gd name="connsiteX73" fmla="*/ 6040191 w 6993228"/>
              <a:gd name="connsiteY73" fmla="*/ 437882 h 476518"/>
              <a:gd name="connsiteX74" fmla="*/ 6349284 w 6993228"/>
              <a:gd name="connsiteY74" fmla="*/ 425003 h 476518"/>
              <a:gd name="connsiteX75" fmla="*/ 6426557 w 6993228"/>
              <a:gd name="connsiteY75" fmla="*/ 399245 h 476518"/>
              <a:gd name="connsiteX76" fmla="*/ 6465194 w 6993228"/>
              <a:gd name="connsiteY76" fmla="*/ 386366 h 476518"/>
              <a:gd name="connsiteX77" fmla="*/ 6503831 w 6993228"/>
              <a:gd name="connsiteY77" fmla="*/ 373487 h 476518"/>
              <a:gd name="connsiteX78" fmla="*/ 6593983 w 6993228"/>
              <a:gd name="connsiteY78" fmla="*/ 321972 h 476518"/>
              <a:gd name="connsiteX79" fmla="*/ 6671256 w 6993228"/>
              <a:gd name="connsiteY79" fmla="*/ 270456 h 476518"/>
              <a:gd name="connsiteX80" fmla="*/ 6709893 w 6993228"/>
              <a:gd name="connsiteY80" fmla="*/ 244699 h 476518"/>
              <a:gd name="connsiteX81" fmla="*/ 6748529 w 6993228"/>
              <a:gd name="connsiteY81" fmla="*/ 206062 h 476518"/>
              <a:gd name="connsiteX82" fmla="*/ 6787166 w 6993228"/>
              <a:gd name="connsiteY82" fmla="*/ 193183 h 476518"/>
              <a:gd name="connsiteX83" fmla="*/ 6825802 w 6993228"/>
              <a:gd name="connsiteY83" fmla="*/ 167425 h 476518"/>
              <a:gd name="connsiteX84" fmla="*/ 6993228 w 6993228"/>
              <a:gd name="connsiteY84" fmla="*/ 141668 h 476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6993228" h="476518">
                <a:moveTo>
                  <a:pt x="0" y="450761"/>
                </a:moveTo>
                <a:cubicBezTo>
                  <a:pt x="107324" y="446468"/>
                  <a:pt x="215061" y="448228"/>
                  <a:pt x="321971" y="437882"/>
                </a:cubicBezTo>
                <a:cubicBezTo>
                  <a:pt x="348996" y="435267"/>
                  <a:pt x="372621" y="417449"/>
                  <a:pt x="399245" y="412124"/>
                </a:cubicBezTo>
                <a:lnTo>
                  <a:pt x="463639" y="399245"/>
                </a:lnTo>
                <a:cubicBezTo>
                  <a:pt x="480811" y="390659"/>
                  <a:pt x="498486" y="383012"/>
                  <a:pt x="515155" y="373487"/>
                </a:cubicBezTo>
                <a:cubicBezTo>
                  <a:pt x="528594" y="365808"/>
                  <a:pt x="539647" y="354016"/>
                  <a:pt x="553791" y="347730"/>
                </a:cubicBezTo>
                <a:cubicBezTo>
                  <a:pt x="553795" y="347728"/>
                  <a:pt x="650381" y="315533"/>
                  <a:pt x="669701" y="309093"/>
                </a:cubicBezTo>
                <a:lnTo>
                  <a:pt x="785611" y="270456"/>
                </a:lnTo>
                <a:cubicBezTo>
                  <a:pt x="798490" y="266163"/>
                  <a:pt x="812951" y="265107"/>
                  <a:pt x="824247" y="257577"/>
                </a:cubicBezTo>
                <a:cubicBezTo>
                  <a:pt x="837126" y="248991"/>
                  <a:pt x="849040" y="238742"/>
                  <a:pt x="862884" y="231820"/>
                </a:cubicBezTo>
                <a:cubicBezTo>
                  <a:pt x="884526" y="220999"/>
                  <a:pt x="932403" y="212252"/>
                  <a:pt x="953036" y="206062"/>
                </a:cubicBezTo>
                <a:cubicBezTo>
                  <a:pt x="979042" y="198260"/>
                  <a:pt x="1004551" y="188890"/>
                  <a:pt x="1030309" y="180304"/>
                </a:cubicBezTo>
                <a:lnTo>
                  <a:pt x="1068946" y="167425"/>
                </a:lnTo>
                <a:cubicBezTo>
                  <a:pt x="1081825" y="163132"/>
                  <a:pt x="1094413" y="157838"/>
                  <a:pt x="1107583" y="154546"/>
                </a:cubicBezTo>
                <a:lnTo>
                  <a:pt x="1159098" y="141668"/>
                </a:lnTo>
                <a:cubicBezTo>
                  <a:pt x="1305059" y="150254"/>
                  <a:pt x="1451221" y="155918"/>
                  <a:pt x="1596980" y="167425"/>
                </a:cubicBezTo>
                <a:cubicBezTo>
                  <a:pt x="1624794" y="169621"/>
                  <a:pt x="1659982" y="185426"/>
                  <a:pt x="1687132" y="193183"/>
                </a:cubicBezTo>
                <a:cubicBezTo>
                  <a:pt x="1704151" y="198046"/>
                  <a:pt x="1721693" y="200976"/>
                  <a:pt x="1738647" y="206062"/>
                </a:cubicBezTo>
                <a:cubicBezTo>
                  <a:pt x="1764653" y="213864"/>
                  <a:pt x="1815921" y="231820"/>
                  <a:pt x="1815921" y="231820"/>
                </a:cubicBezTo>
                <a:cubicBezTo>
                  <a:pt x="1939173" y="355072"/>
                  <a:pt x="1781363" y="208781"/>
                  <a:pt x="1893194" y="283335"/>
                </a:cubicBezTo>
                <a:cubicBezTo>
                  <a:pt x="1908349" y="293438"/>
                  <a:pt x="1915540" y="313827"/>
                  <a:pt x="1931831" y="321972"/>
                </a:cubicBezTo>
                <a:cubicBezTo>
                  <a:pt x="1951410" y="331761"/>
                  <a:pt x="1975107" y="329091"/>
                  <a:pt x="1996225" y="334851"/>
                </a:cubicBezTo>
                <a:cubicBezTo>
                  <a:pt x="2022419" y="341995"/>
                  <a:pt x="2073498" y="360608"/>
                  <a:pt x="2073498" y="360608"/>
                </a:cubicBezTo>
                <a:cubicBezTo>
                  <a:pt x="2086377" y="369194"/>
                  <a:pt x="2098291" y="379444"/>
                  <a:pt x="2112135" y="386366"/>
                </a:cubicBezTo>
                <a:cubicBezTo>
                  <a:pt x="2124277" y="392437"/>
                  <a:pt x="2138904" y="392652"/>
                  <a:pt x="2150771" y="399245"/>
                </a:cubicBezTo>
                <a:cubicBezTo>
                  <a:pt x="2177832" y="414279"/>
                  <a:pt x="2198676" y="440972"/>
                  <a:pt x="2228045" y="450761"/>
                </a:cubicBezTo>
                <a:lnTo>
                  <a:pt x="2305318" y="476518"/>
                </a:lnTo>
                <a:cubicBezTo>
                  <a:pt x="2464157" y="472225"/>
                  <a:pt x="2623324" y="474698"/>
                  <a:pt x="2781836" y="463639"/>
                </a:cubicBezTo>
                <a:cubicBezTo>
                  <a:pt x="2808921" y="461749"/>
                  <a:pt x="2833351" y="446468"/>
                  <a:pt x="2859109" y="437882"/>
                </a:cubicBezTo>
                <a:lnTo>
                  <a:pt x="2936383" y="412124"/>
                </a:lnTo>
                <a:cubicBezTo>
                  <a:pt x="2949262" y="407831"/>
                  <a:pt x="2961849" y="402538"/>
                  <a:pt x="2975019" y="399245"/>
                </a:cubicBezTo>
                <a:lnTo>
                  <a:pt x="3078050" y="373487"/>
                </a:lnTo>
                <a:cubicBezTo>
                  <a:pt x="3090929" y="364901"/>
                  <a:pt x="3102543" y="354016"/>
                  <a:pt x="3116687" y="347730"/>
                </a:cubicBezTo>
                <a:cubicBezTo>
                  <a:pt x="3116692" y="347728"/>
                  <a:pt x="3213276" y="315533"/>
                  <a:pt x="3232597" y="309093"/>
                </a:cubicBezTo>
                <a:lnTo>
                  <a:pt x="3271233" y="296214"/>
                </a:lnTo>
                <a:cubicBezTo>
                  <a:pt x="3284112" y="291921"/>
                  <a:pt x="3298574" y="290865"/>
                  <a:pt x="3309870" y="283335"/>
                </a:cubicBezTo>
                <a:cubicBezTo>
                  <a:pt x="3359802" y="250047"/>
                  <a:pt x="3333823" y="262472"/>
                  <a:pt x="3387143" y="244699"/>
                </a:cubicBezTo>
                <a:lnTo>
                  <a:pt x="3503053" y="167425"/>
                </a:lnTo>
                <a:lnTo>
                  <a:pt x="3541690" y="141668"/>
                </a:lnTo>
                <a:lnTo>
                  <a:pt x="3580326" y="115910"/>
                </a:lnTo>
                <a:cubicBezTo>
                  <a:pt x="3588912" y="103031"/>
                  <a:pt x="3592958" y="85477"/>
                  <a:pt x="3606084" y="77273"/>
                </a:cubicBezTo>
                <a:cubicBezTo>
                  <a:pt x="3606095" y="77266"/>
                  <a:pt x="3702670" y="45078"/>
                  <a:pt x="3721994" y="38637"/>
                </a:cubicBezTo>
                <a:lnTo>
                  <a:pt x="3760631" y="25758"/>
                </a:lnTo>
                <a:lnTo>
                  <a:pt x="3799267" y="12879"/>
                </a:lnTo>
                <a:cubicBezTo>
                  <a:pt x="3846490" y="17172"/>
                  <a:pt x="3895342" y="12732"/>
                  <a:pt x="3940935" y="25758"/>
                </a:cubicBezTo>
                <a:cubicBezTo>
                  <a:pt x="3958447" y="30762"/>
                  <a:pt x="3965579" y="52734"/>
                  <a:pt x="3979571" y="64394"/>
                </a:cubicBezTo>
                <a:cubicBezTo>
                  <a:pt x="4012860" y="92134"/>
                  <a:pt x="4018121" y="90123"/>
                  <a:pt x="4056845" y="103031"/>
                </a:cubicBezTo>
                <a:cubicBezTo>
                  <a:pt x="4080056" y="126243"/>
                  <a:pt x="4102736" y="153976"/>
                  <a:pt x="4134118" y="167425"/>
                </a:cubicBezTo>
                <a:cubicBezTo>
                  <a:pt x="4150387" y="174397"/>
                  <a:pt x="4168461" y="176011"/>
                  <a:pt x="4185633" y="180304"/>
                </a:cubicBezTo>
                <a:cubicBezTo>
                  <a:pt x="4223633" y="237305"/>
                  <a:pt x="4193603" y="211029"/>
                  <a:pt x="4262907" y="231820"/>
                </a:cubicBezTo>
                <a:cubicBezTo>
                  <a:pt x="4288913" y="239622"/>
                  <a:pt x="4340180" y="257577"/>
                  <a:pt x="4340180" y="257577"/>
                </a:cubicBezTo>
                <a:cubicBezTo>
                  <a:pt x="4400281" y="253284"/>
                  <a:pt x="4461049" y="254605"/>
                  <a:pt x="4520484" y="244699"/>
                </a:cubicBezTo>
                <a:cubicBezTo>
                  <a:pt x="4539422" y="241543"/>
                  <a:pt x="4554353" y="226504"/>
                  <a:pt x="4572000" y="218941"/>
                </a:cubicBezTo>
                <a:cubicBezTo>
                  <a:pt x="4584478" y="213593"/>
                  <a:pt x="4598769" y="212655"/>
                  <a:pt x="4610636" y="206062"/>
                </a:cubicBezTo>
                <a:cubicBezTo>
                  <a:pt x="4637697" y="191028"/>
                  <a:pt x="4662151" y="171718"/>
                  <a:pt x="4687909" y="154546"/>
                </a:cubicBezTo>
                <a:lnTo>
                  <a:pt x="4765183" y="103031"/>
                </a:lnTo>
                <a:lnTo>
                  <a:pt x="4842456" y="51515"/>
                </a:lnTo>
                <a:cubicBezTo>
                  <a:pt x="4855335" y="42929"/>
                  <a:pt x="4866409" y="30653"/>
                  <a:pt x="4881093" y="25758"/>
                </a:cubicBezTo>
                <a:lnTo>
                  <a:pt x="4958366" y="0"/>
                </a:lnTo>
                <a:cubicBezTo>
                  <a:pt x="5039932" y="4293"/>
                  <a:pt x="5122134" y="1843"/>
                  <a:pt x="5203064" y="12879"/>
                </a:cubicBezTo>
                <a:cubicBezTo>
                  <a:pt x="5218401" y="14970"/>
                  <a:pt x="5227856" y="31715"/>
                  <a:pt x="5241701" y="38637"/>
                </a:cubicBezTo>
                <a:cubicBezTo>
                  <a:pt x="5253843" y="44708"/>
                  <a:pt x="5267459" y="47222"/>
                  <a:pt x="5280338" y="51515"/>
                </a:cubicBezTo>
                <a:cubicBezTo>
                  <a:pt x="5413963" y="140601"/>
                  <a:pt x="5207122" y="5011"/>
                  <a:pt x="5370490" y="103031"/>
                </a:cubicBezTo>
                <a:cubicBezTo>
                  <a:pt x="5397035" y="118958"/>
                  <a:pt x="5422998" y="135972"/>
                  <a:pt x="5447763" y="154546"/>
                </a:cubicBezTo>
                <a:cubicBezTo>
                  <a:pt x="5480070" y="178777"/>
                  <a:pt x="5544838" y="228842"/>
                  <a:pt x="5576552" y="244699"/>
                </a:cubicBezTo>
                <a:cubicBezTo>
                  <a:pt x="5593724" y="253285"/>
                  <a:pt x="5611398" y="260931"/>
                  <a:pt x="5628067" y="270456"/>
                </a:cubicBezTo>
                <a:cubicBezTo>
                  <a:pt x="5641506" y="278136"/>
                  <a:pt x="5652559" y="289927"/>
                  <a:pt x="5666704" y="296214"/>
                </a:cubicBezTo>
                <a:cubicBezTo>
                  <a:pt x="5691515" y="307241"/>
                  <a:pt x="5721386" y="306911"/>
                  <a:pt x="5743977" y="321972"/>
                </a:cubicBezTo>
                <a:cubicBezTo>
                  <a:pt x="5756856" y="330558"/>
                  <a:pt x="5768469" y="341444"/>
                  <a:pt x="5782614" y="347730"/>
                </a:cubicBezTo>
                <a:cubicBezTo>
                  <a:pt x="5807425" y="358757"/>
                  <a:pt x="5834129" y="364901"/>
                  <a:pt x="5859887" y="373487"/>
                </a:cubicBezTo>
                <a:cubicBezTo>
                  <a:pt x="5872766" y="377780"/>
                  <a:pt x="5886382" y="380295"/>
                  <a:pt x="5898524" y="386366"/>
                </a:cubicBezTo>
                <a:cubicBezTo>
                  <a:pt x="5915696" y="394952"/>
                  <a:pt x="5932063" y="405383"/>
                  <a:pt x="5950039" y="412124"/>
                </a:cubicBezTo>
                <a:cubicBezTo>
                  <a:pt x="5966612" y="418339"/>
                  <a:pt x="5984536" y="420140"/>
                  <a:pt x="6001555" y="425003"/>
                </a:cubicBezTo>
                <a:cubicBezTo>
                  <a:pt x="6014608" y="428732"/>
                  <a:pt x="6027312" y="433589"/>
                  <a:pt x="6040191" y="437882"/>
                </a:cubicBezTo>
                <a:cubicBezTo>
                  <a:pt x="6143222" y="433589"/>
                  <a:pt x="6246675" y="435264"/>
                  <a:pt x="6349284" y="425003"/>
                </a:cubicBezTo>
                <a:cubicBezTo>
                  <a:pt x="6376300" y="422301"/>
                  <a:pt x="6400799" y="407831"/>
                  <a:pt x="6426557" y="399245"/>
                </a:cubicBezTo>
                <a:lnTo>
                  <a:pt x="6465194" y="386366"/>
                </a:lnTo>
                <a:cubicBezTo>
                  <a:pt x="6478073" y="382073"/>
                  <a:pt x="6492535" y="381017"/>
                  <a:pt x="6503831" y="373487"/>
                </a:cubicBezTo>
                <a:cubicBezTo>
                  <a:pt x="6637501" y="284375"/>
                  <a:pt x="6430559" y="420027"/>
                  <a:pt x="6593983" y="321972"/>
                </a:cubicBezTo>
                <a:cubicBezTo>
                  <a:pt x="6620528" y="306045"/>
                  <a:pt x="6645498" y="287628"/>
                  <a:pt x="6671256" y="270456"/>
                </a:cubicBezTo>
                <a:cubicBezTo>
                  <a:pt x="6684135" y="261870"/>
                  <a:pt x="6698948" y="255644"/>
                  <a:pt x="6709893" y="244699"/>
                </a:cubicBezTo>
                <a:cubicBezTo>
                  <a:pt x="6722772" y="231820"/>
                  <a:pt x="6733375" y="216165"/>
                  <a:pt x="6748529" y="206062"/>
                </a:cubicBezTo>
                <a:cubicBezTo>
                  <a:pt x="6759825" y="198532"/>
                  <a:pt x="6774287" y="197476"/>
                  <a:pt x="6787166" y="193183"/>
                </a:cubicBezTo>
                <a:cubicBezTo>
                  <a:pt x="6800045" y="184597"/>
                  <a:pt x="6811658" y="173711"/>
                  <a:pt x="6825802" y="167425"/>
                </a:cubicBezTo>
                <a:cubicBezTo>
                  <a:pt x="6905137" y="132165"/>
                  <a:pt x="6905197" y="141668"/>
                  <a:pt x="6993228" y="14166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223493" y="5203065"/>
            <a:ext cx="6800045" cy="321972"/>
          </a:xfrm>
          <a:custGeom>
            <a:avLst/>
            <a:gdLst>
              <a:gd name="connsiteX0" fmla="*/ 0 w 6800045"/>
              <a:gd name="connsiteY0" fmla="*/ 231820 h 321972"/>
              <a:gd name="connsiteX1" fmla="*/ 218941 w 6800045"/>
              <a:gd name="connsiteY1" fmla="*/ 218941 h 321972"/>
              <a:gd name="connsiteX2" fmla="*/ 321972 w 6800045"/>
              <a:gd name="connsiteY2" fmla="*/ 193183 h 321972"/>
              <a:gd name="connsiteX3" fmla="*/ 360608 w 6800045"/>
              <a:gd name="connsiteY3" fmla="*/ 180304 h 321972"/>
              <a:gd name="connsiteX4" fmla="*/ 515155 w 6800045"/>
              <a:gd name="connsiteY4" fmla="*/ 167425 h 321972"/>
              <a:gd name="connsiteX5" fmla="*/ 592428 w 6800045"/>
              <a:gd name="connsiteY5" fmla="*/ 141667 h 321972"/>
              <a:gd name="connsiteX6" fmla="*/ 631065 w 6800045"/>
              <a:gd name="connsiteY6" fmla="*/ 128789 h 321972"/>
              <a:gd name="connsiteX7" fmla="*/ 682580 w 6800045"/>
              <a:gd name="connsiteY7" fmla="*/ 115910 h 321972"/>
              <a:gd name="connsiteX8" fmla="*/ 1017431 w 6800045"/>
              <a:gd name="connsiteY8" fmla="*/ 128789 h 321972"/>
              <a:gd name="connsiteX9" fmla="*/ 1133341 w 6800045"/>
              <a:gd name="connsiteY9" fmla="*/ 167425 h 321972"/>
              <a:gd name="connsiteX10" fmla="*/ 1223493 w 6800045"/>
              <a:gd name="connsiteY10" fmla="*/ 193183 h 321972"/>
              <a:gd name="connsiteX11" fmla="*/ 1262130 w 6800045"/>
              <a:gd name="connsiteY11" fmla="*/ 218941 h 321972"/>
              <a:gd name="connsiteX12" fmla="*/ 1416676 w 6800045"/>
              <a:gd name="connsiteY12" fmla="*/ 257577 h 321972"/>
              <a:gd name="connsiteX13" fmla="*/ 1455313 w 6800045"/>
              <a:gd name="connsiteY13" fmla="*/ 270456 h 321972"/>
              <a:gd name="connsiteX14" fmla="*/ 1506828 w 6800045"/>
              <a:gd name="connsiteY14" fmla="*/ 283335 h 321972"/>
              <a:gd name="connsiteX15" fmla="*/ 1558344 w 6800045"/>
              <a:gd name="connsiteY15" fmla="*/ 309093 h 321972"/>
              <a:gd name="connsiteX16" fmla="*/ 1648496 w 6800045"/>
              <a:gd name="connsiteY16" fmla="*/ 321972 h 321972"/>
              <a:gd name="connsiteX17" fmla="*/ 2266682 w 6800045"/>
              <a:gd name="connsiteY17" fmla="*/ 309093 h 321972"/>
              <a:gd name="connsiteX18" fmla="*/ 2305318 w 6800045"/>
              <a:gd name="connsiteY18" fmla="*/ 296214 h 321972"/>
              <a:gd name="connsiteX19" fmla="*/ 2446986 w 6800045"/>
              <a:gd name="connsiteY19" fmla="*/ 283335 h 321972"/>
              <a:gd name="connsiteX20" fmla="*/ 2550017 w 6800045"/>
              <a:gd name="connsiteY20" fmla="*/ 244698 h 321972"/>
              <a:gd name="connsiteX21" fmla="*/ 2627290 w 6800045"/>
              <a:gd name="connsiteY21" fmla="*/ 218941 h 321972"/>
              <a:gd name="connsiteX22" fmla="*/ 3541690 w 6800045"/>
              <a:gd name="connsiteY22" fmla="*/ 193183 h 321972"/>
              <a:gd name="connsiteX23" fmla="*/ 3580327 w 6800045"/>
              <a:gd name="connsiteY23" fmla="*/ 180304 h 321972"/>
              <a:gd name="connsiteX24" fmla="*/ 3593206 w 6800045"/>
              <a:gd name="connsiteY24" fmla="*/ 141667 h 321972"/>
              <a:gd name="connsiteX25" fmla="*/ 3618963 w 6800045"/>
              <a:gd name="connsiteY25" fmla="*/ 103031 h 321972"/>
              <a:gd name="connsiteX26" fmla="*/ 3657600 w 6800045"/>
              <a:gd name="connsiteY26" fmla="*/ 25758 h 321972"/>
              <a:gd name="connsiteX27" fmla="*/ 3734873 w 6800045"/>
              <a:gd name="connsiteY27" fmla="*/ 0 h 321972"/>
              <a:gd name="connsiteX28" fmla="*/ 4353059 w 6800045"/>
              <a:gd name="connsiteY28" fmla="*/ 12879 h 321972"/>
              <a:gd name="connsiteX29" fmla="*/ 4430332 w 6800045"/>
              <a:gd name="connsiteY29" fmla="*/ 38636 h 321972"/>
              <a:gd name="connsiteX30" fmla="*/ 4507606 w 6800045"/>
              <a:gd name="connsiteY30" fmla="*/ 77273 h 321972"/>
              <a:gd name="connsiteX31" fmla="*/ 4546242 w 6800045"/>
              <a:gd name="connsiteY31" fmla="*/ 103031 h 321972"/>
              <a:gd name="connsiteX32" fmla="*/ 4597758 w 6800045"/>
              <a:gd name="connsiteY32" fmla="*/ 115910 h 321972"/>
              <a:gd name="connsiteX33" fmla="*/ 4687910 w 6800045"/>
              <a:gd name="connsiteY33" fmla="*/ 141667 h 321972"/>
              <a:gd name="connsiteX34" fmla="*/ 4765183 w 6800045"/>
              <a:gd name="connsiteY34" fmla="*/ 154546 h 321972"/>
              <a:gd name="connsiteX35" fmla="*/ 4855335 w 6800045"/>
              <a:gd name="connsiteY35" fmla="*/ 180304 h 321972"/>
              <a:gd name="connsiteX36" fmla="*/ 5125792 w 6800045"/>
              <a:gd name="connsiteY36" fmla="*/ 167425 h 321972"/>
              <a:gd name="connsiteX37" fmla="*/ 5203065 w 6800045"/>
              <a:gd name="connsiteY37" fmla="*/ 128789 h 321972"/>
              <a:gd name="connsiteX38" fmla="*/ 5280338 w 6800045"/>
              <a:gd name="connsiteY38" fmla="*/ 103031 h 321972"/>
              <a:gd name="connsiteX39" fmla="*/ 6078828 w 6800045"/>
              <a:gd name="connsiteY39" fmla="*/ 115910 h 321972"/>
              <a:gd name="connsiteX40" fmla="*/ 6130344 w 6800045"/>
              <a:gd name="connsiteY40" fmla="*/ 128789 h 321972"/>
              <a:gd name="connsiteX41" fmla="*/ 6259132 w 6800045"/>
              <a:gd name="connsiteY41" fmla="*/ 180304 h 321972"/>
              <a:gd name="connsiteX42" fmla="*/ 6297769 w 6800045"/>
              <a:gd name="connsiteY42" fmla="*/ 193183 h 321972"/>
              <a:gd name="connsiteX43" fmla="*/ 6349284 w 6800045"/>
              <a:gd name="connsiteY43" fmla="*/ 218941 h 321972"/>
              <a:gd name="connsiteX44" fmla="*/ 6426558 w 6800045"/>
              <a:gd name="connsiteY44" fmla="*/ 244698 h 321972"/>
              <a:gd name="connsiteX45" fmla="*/ 6581104 w 6800045"/>
              <a:gd name="connsiteY45" fmla="*/ 296214 h 321972"/>
              <a:gd name="connsiteX46" fmla="*/ 6619741 w 6800045"/>
              <a:gd name="connsiteY46" fmla="*/ 309093 h 321972"/>
              <a:gd name="connsiteX47" fmla="*/ 6658377 w 6800045"/>
              <a:gd name="connsiteY47" fmla="*/ 321972 h 321972"/>
              <a:gd name="connsiteX48" fmla="*/ 6800045 w 6800045"/>
              <a:gd name="connsiteY48" fmla="*/ 321972 h 321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6800045" h="321972">
                <a:moveTo>
                  <a:pt x="0" y="231820"/>
                </a:moveTo>
                <a:cubicBezTo>
                  <a:pt x="72980" y="227527"/>
                  <a:pt x="146355" y="227651"/>
                  <a:pt x="218941" y="218941"/>
                </a:cubicBezTo>
                <a:cubicBezTo>
                  <a:pt x="254089" y="214723"/>
                  <a:pt x="288388" y="204378"/>
                  <a:pt x="321972" y="193183"/>
                </a:cubicBezTo>
                <a:cubicBezTo>
                  <a:pt x="334851" y="188890"/>
                  <a:pt x="347152" y="182098"/>
                  <a:pt x="360608" y="180304"/>
                </a:cubicBezTo>
                <a:cubicBezTo>
                  <a:pt x="411849" y="173472"/>
                  <a:pt x="463639" y="171718"/>
                  <a:pt x="515155" y="167425"/>
                </a:cubicBezTo>
                <a:lnTo>
                  <a:pt x="592428" y="141667"/>
                </a:lnTo>
                <a:cubicBezTo>
                  <a:pt x="605307" y="137374"/>
                  <a:pt x="617895" y="132082"/>
                  <a:pt x="631065" y="128789"/>
                </a:cubicBezTo>
                <a:lnTo>
                  <a:pt x="682580" y="115910"/>
                </a:lnTo>
                <a:cubicBezTo>
                  <a:pt x="794197" y="120203"/>
                  <a:pt x="905979" y="121359"/>
                  <a:pt x="1017431" y="128789"/>
                </a:cubicBezTo>
                <a:cubicBezTo>
                  <a:pt x="1052429" y="131122"/>
                  <a:pt x="1103380" y="156189"/>
                  <a:pt x="1133341" y="167425"/>
                </a:cubicBezTo>
                <a:cubicBezTo>
                  <a:pt x="1170296" y="181283"/>
                  <a:pt x="1182894" y="183033"/>
                  <a:pt x="1223493" y="193183"/>
                </a:cubicBezTo>
                <a:cubicBezTo>
                  <a:pt x="1236372" y="201769"/>
                  <a:pt x="1247758" y="213192"/>
                  <a:pt x="1262130" y="218941"/>
                </a:cubicBezTo>
                <a:cubicBezTo>
                  <a:pt x="1333832" y="247622"/>
                  <a:pt x="1349300" y="240733"/>
                  <a:pt x="1416676" y="257577"/>
                </a:cubicBezTo>
                <a:cubicBezTo>
                  <a:pt x="1429846" y="260870"/>
                  <a:pt x="1442260" y="266726"/>
                  <a:pt x="1455313" y="270456"/>
                </a:cubicBezTo>
                <a:cubicBezTo>
                  <a:pt x="1472332" y="275319"/>
                  <a:pt x="1490255" y="277120"/>
                  <a:pt x="1506828" y="283335"/>
                </a:cubicBezTo>
                <a:cubicBezTo>
                  <a:pt x="1524804" y="290076"/>
                  <a:pt x="1539822" y="304041"/>
                  <a:pt x="1558344" y="309093"/>
                </a:cubicBezTo>
                <a:cubicBezTo>
                  <a:pt x="1587630" y="317080"/>
                  <a:pt x="1618445" y="317679"/>
                  <a:pt x="1648496" y="321972"/>
                </a:cubicBezTo>
                <a:lnTo>
                  <a:pt x="2266682" y="309093"/>
                </a:lnTo>
                <a:cubicBezTo>
                  <a:pt x="2280247" y="308561"/>
                  <a:pt x="2291879" y="298134"/>
                  <a:pt x="2305318" y="296214"/>
                </a:cubicBezTo>
                <a:cubicBezTo>
                  <a:pt x="2352259" y="289508"/>
                  <a:pt x="2399763" y="287628"/>
                  <a:pt x="2446986" y="283335"/>
                </a:cubicBezTo>
                <a:cubicBezTo>
                  <a:pt x="2533349" y="240153"/>
                  <a:pt x="2462344" y="271000"/>
                  <a:pt x="2550017" y="244698"/>
                </a:cubicBezTo>
                <a:cubicBezTo>
                  <a:pt x="2576023" y="236896"/>
                  <a:pt x="2601532" y="227527"/>
                  <a:pt x="2627290" y="218941"/>
                </a:cubicBezTo>
                <a:cubicBezTo>
                  <a:pt x="2942903" y="113738"/>
                  <a:pt x="2652230" y="206263"/>
                  <a:pt x="3541690" y="193183"/>
                </a:cubicBezTo>
                <a:cubicBezTo>
                  <a:pt x="3554569" y="188890"/>
                  <a:pt x="3570728" y="189903"/>
                  <a:pt x="3580327" y="180304"/>
                </a:cubicBezTo>
                <a:cubicBezTo>
                  <a:pt x="3589926" y="170705"/>
                  <a:pt x="3587135" y="153809"/>
                  <a:pt x="3593206" y="141667"/>
                </a:cubicBezTo>
                <a:cubicBezTo>
                  <a:pt x="3600128" y="127823"/>
                  <a:pt x="3612041" y="116875"/>
                  <a:pt x="3618963" y="103031"/>
                </a:cubicBezTo>
                <a:cubicBezTo>
                  <a:pt x="3631084" y="78789"/>
                  <a:pt x="3630756" y="42535"/>
                  <a:pt x="3657600" y="25758"/>
                </a:cubicBezTo>
                <a:cubicBezTo>
                  <a:pt x="3680624" y="11368"/>
                  <a:pt x="3734873" y="0"/>
                  <a:pt x="3734873" y="0"/>
                </a:cubicBezTo>
                <a:cubicBezTo>
                  <a:pt x="3940935" y="4293"/>
                  <a:pt x="4147270" y="1446"/>
                  <a:pt x="4353059" y="12879"/>
                </a:cubicBezTo>
                <a:cubicBezTo>
                  <a:pt x="4380168" y="14385"/>
                  <a:pt x="4430332" y="38636"/>
                  <a:pt x="4430332" y="38636"/>
                </a:cubicBezTo>
                <a:cubicBezTo>
                  <a:pt x="4541065" y="112458"/>
                  <a:pt x="4400959" y="23949"/>
                  <a:pt x="4507606" y="77273"/>
                </a:cubicBezTo>
                <a:cubicBezTo>
                  <a:pt x="4521450" y="84195"/>
                  <a:pt x="4532015" y="96934"/>
                  <a:pt x="4546242" y="103031"/>
                </a:cubicBezTo>
                <a:cubicBezTo>
                  <a:pt x="4562511" y="110004"/>
                  <a:pt x="4580739" y="111047"/>
                  <a:pt x="4597758" y="115910"/>
                </a:cubicBezTo>
                <a:cubicBezTo>
                  <a:pt x="4655051" y="132279"/>
                  <a:pt x="4620793" y="128244"/>
                  <a:pt x="4687910" y="141667"/>
                </a:cubicBezTo>
                <a:cubicBezTo>
                  <a:pt x="4713516" y="146788"/>
                  <a:pt x="4739577" y="149425"/>
                  <a:pt x="4765183" y="154546"/>
                </a:cubicBezTo>
                <a:cubicBezTo>
                  <a:pt x="4805614" y="162632"/>
                  <a:pt x="4818509" y="168028"/>
                  <a:pt x="4855335" y="180304"/>
                </a:cubicBezTo>
                <a:cubicBezTo>
                  <a:pt x="4945487" y="176011"/>
                  <a:pt x="5035849" y="174920"/>
                  <a:pt x="5125792" y="167425"/>
                </a:cubicBezTo>
                <a:cubicBezTo>
                  <a:pt x="5169144" y="163812"/>
                  <a:pt x="5164498" y="145930"/>
                  <a:pt x="5203065" y="128789"/>
                </a:cubicBezTo>
                <a:cubicBezTo>
                  <a:pt x="5227876" y="117762"/>
                  <a:pt x="5280338" y="103031"/>
                  <a:pt x="5280338" y="103031"/>
                </a:cubicBezTo>
                <a:lnTo>
                  <a:pt x="6078828" y="115910"/>
                </a:lnTo>
                <a:cubicBezTo>
                  <a:pt x="6096520" y="116446"/>
                  <a:pt x="6113390" y="123703"/>
                  <a:pt x="6130344" y="128789"/>
                </a:cubicBezTo>
                <a:cubicBezTo>
                  <a:pt x="6260632" y="167875"/>
                  <a:pt x="6158724" y="137272"/>
                  <a:pt x="6259132" y="180304"/>
                </a:cubicBezTo>
                <a:cubicBezTo>
                  <a:pt x="6271610" y="185652"/>
                  <a:pt x="6285291" y="187835"/>
                  <a:pt x="6297769" y="193183"/>
                </a:cubicBezTo>
                <a:cubicBezTo>
                  <a:pt x="6315415" y="200746"/>
                  <a:pt x="6331459" y="211811"/>
                  <a:pt x="6349284" y="218941"/>
                </a:cubicBezTo>
                <a:cubicBezTo>
                  <a:pt x="6374493" y="229025"/>
                  <a:pt x="6400800" y="236112"/>
                  <a:pt x="6426558" y="244698"/>
                </a:cubicBezTo>
                <a:lnTo>
                  <a:pt x="6581104" y="296214"/>
                </a:lnTo>
                <a:lnTo>
                  <a:pt x="6619741" y="309093"/>
                </a:lnTo>
                <a:cubicBezTo>
                  <a:pt x="6632620" y="313386"/>
                  <a:pt x="6644802" y="321972"/>
                  <a:pt x="6658377" y="321972"/>
                </a:cubicBezTo>
                <a:lnTo>
                  <a:pt x="6800045" y="321972"/>
                </a:lnTo>
              </a:path>
            </a:pathLst>
          </a:cu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275008" y="5589431"/>
            <a:ext cx="6993229" cy="296214"/>
          </a:xfrm>
          <a:custGeom>
            <a:avLst/>
            <a:gdLst>
              <a:gd name="connsiteX0" fmla="*/ 0 w 6993229"/>
              <a:gd name="connsiteY0" fmla="*/ 103031 h 296214"/>
              <a:gd name="connsiteX1" fmla="*/ 206062 w 6993229"/>
              <a:gd name="connsiteY1" fmla="*/ 90152 h 296214"/>
              <a:gd name="connsiteX2" fmla="*/ 360609 w 6993229"/>
              <a:gd name="connsiteY2" fmla="*/ 77273 h 296214"/>
              <a:gd name="connsiteX3" fmla="*/ 682581 w 6993229"/>
              <a:gd name="connsiteY3" fmla="*/ 90152 h 296214"/>
              <a:gd name="connsiteX4" fmla="*/ 772733 w 6993229"/>
              <a:gd name="connsiteY4" fmla="*/ 115910 h 296214"/>
              <a:gd name="connsiteX5" fmla="*/ 824248 w 6993229"/>
              <a:gd name="connsiteY5" fmla="*/ 128789 h 296214"/>
              <a:gd name="connsiteX6" fmla="*/ 901522 w 6993229"/>
              <a:gd name="connsiteY6" fmla="*/ 154546 h 296214"/>
              <a:gd name="connsiteX7" fmla="*/ 940158 w 6993229"/>
              <a:gd name="connsiteY7" fmla="*/ 180304 h 296214"/>
              <a:gd name="connsiteX8" fmla="*/ 1043189 w 6993229"/>
              <a:gd name="connsiteY8" fmla="*/ 206062 h 296214"/>
              <a:gd name="connsiteX9" fmla="*/ 1120462 w 6993229"/>
              <a:gd name="connsiteY9" fmla="*/ 231820 h 296214"/>
              <a:gd name="connsiteX10" fmla="*/ 1159099 w 6993229"/>
              <a:gd name="connsiteY10" fmla="*/ 244699 h 296214"/>
              <a:gd name="connsiteX11" fmla="*/ 1197736 w 6993229"/>
              <a:gd name="connsiteY11" fmla="*/ 257577 h 296214"/>
              <a:gd name="connsiteX12" fmla="*/ 1416677 w 6993229"/>
              <a:gd name="connsiteY12" fmla="*/ 244699 h 296214"/>
              <a:gd name="connsiteX13" fmla="*/ 1468192 w 6993229"/>
              <a:gd name="connsiteY13" fmla="*/ 231820 h 296214"/>
              <a:gd name="connsiteX14" fmla="*/ 2343955 w 6993229"/>
              <a:gd name="connsiteY14" fmla="*/ 218941 h 296214"/>
              <a:gd name="connsiteX15" fmla="*/ 2395471 w 6993229"/>
              <a:gd name="connsiteY15" fmla="*/ 206062 h 296214"/>
              <a:gd name="connsiteX16" fmla="*/ 2472744 w 6993229"/>
              <a:gd name="connsiteY16" fmla="*/ 180304 h 296214"/>
              <a:gd name="connsiteX17" fmla="*/ 2627291 w 6993229"/>
              <a:gd name="connsiteY17" fmla="*/ 167425 h 296214"/>
              <a:gd name="connsiteX18" fmla="*/ 2665927 w 6993229"/>
              <a:gd name="connsiteY18" fmla="*/ 154546 h 296214"/>
              <a:gd name="connsiteX19" fmla="*/ 2743200 w 6993229"/>
              <a:gd name="connsiteY19" fmla="*/ 103031 h 296214"/>
              <a:gd name="connsiteX20" fmla="*/ 3412902 w 6993229"/>
              <a:gd name="connsiteY20" fmla="*/ 115910 h 296214"/>
              <a:gd name="connsiteX21" fmla="*/ 3490175 w 6993229"/>
              <a:gd name="connsiteY21" fmla="*/ 167425 h 296214"/>
              <a:gd name="connsiteX22" fmla="*/ 3541691 w 6993229"/>
              <a:gd name="connsiteY22" fmla="*/ 244699 h 296214"/>
              <a:gd name="connsiteX23" fmla="*/ 3618964 w 6993229"/>
              <a:gd name="connsiteY23" fmla="*/ 296214 h 296214"/>
              <a:gd name="connsiteX24" fmla="*/ 4069724 w 6993229"/>
              <a:gd name="connsiteY24" fmla="*/ 283335 h 296214"/>
              <a:gd name="connsiteX25" fmla="*/ 4095482 w 6993229"/>
              <a:gd name="connsiteY25" fmla="*/ 244699 h 296214"/>
              <a:gd name="connsiteX26" fmla="*/ 4121240 w 6993229"/>
              <a:gd name="connsiteY26" fmla="*/ 154546 h 296214"/>
              <a:gd name="connsiteX27" fmla="*/ 4146998 w 6993229"/>
              <a:gd name="connsiteY27" fmla="*/ 77273 h 296214"/>
              <a:gd name="connsiteX28" fmla="*/ 4172755 w 6993229"/>
              <a:gd name="connsiteY28" fmla="*/ 38637 h 296214"/>
              <a:gd name="connsiteX29" fmla="*/ 4301544 w 6993229"/>
              <a:gd name="connsiteY29" fmla="*/ 0 h 296214"/>
              <a:gd name="connsiteX30" fmla="*/ 4945488 w 6993229"/>
              <a:gd name="connsiteY30" fmla="*/ 12879 h 296214"/>
              <a:gd name="connsiteX31" fmla="*/ 4997003 w 6993229"/>
              <a:gd name="connsiteY31" fmla="*/ 25758 h 296214"/>
              <a:gd name="connsiteX32" fmla="*/ 5074277 w 6993229"/>
              <a:gd name="connsiteY32" fmla="*/ 51515 h 296214"/>
              <a:gd name="connsiteX33" fmla="*/ 5525037 w 6993229"/>
              <a:gd name="connsiteY33" fmla="*/ 38637 h 296214"/>
              <a:gd name="connsiteX34" fmla="*/ 5563674 w 6993229"/>
              <a:gd name="connsiteY34" fmla="*/ 25758 h 296214"/>
              <a:gd name="connsiteX35" fmla="*/ 5679584 w 6993229"/>
              <a:gd name="connsiteY35" fmla="*/ 12879 h 296214"/>
              <a:gd name="connsiteX36" fmla="*/ 5962919 w 6993229"/>
              <a:gd name="connsiteY36" fmla="*/ 25758 h 296214"/>
              <a:gd name="connsiteX37" fmla="*/ 6065950 w 6993229"/>
              <a:gd name="connsiteY37" fmla="*/ 51515 h 296214"/>
              <a:gd name="connsiteX38" fmla="*/ 6143223 w 6993229"/>
              <a:gd name="connsiteY38" fmla="*/ 64394 h 296214"/>
              <a:gd name="connsiteX39" fmla="*/ 6220496 w 6993229"/>
              <a:gd name="connsiteY39" fmla="*/ 90152 h 296214"/>
              <a:gd name="connsiteX40" fmla="*/ 6259133 w 6993229"/>
              <a:gd name="connsiteY40" fmla="*/ 103031 h 296214"/>
              <a:gd name="connsiteX41" fmla="*/ 6336406 w 6993229"/>
              <a:gd name="connsiteY41" fmla="*/ 128789 h 296214"/>
              <a:gd name="connsiteX42" fmla="*/ 6375043 w 6993229"/>
              <a:gd name="connsiteY42" fmla="*/ 141668 h 296214"/>
              <a:gd name="connsiteX43" fmla="*/ 6439437 w 6993229"/>
              <a:gd name="connsiteY43" fmla="*/ 167425 h 296214"/>
              <a:gd name="connsiteX44" fmla="*/ 6478074 w 6993229"/>
              <a:gd name="connsiteY44" fmla="*/ 180304 h 296214"/>
              <a:gd name="connsiteX45" fmla="*/ 6993229 w 6993229"/>
              <a:gd name="connsiteY45" fmla="*/ 180304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6993229" h="296214">
                <a:moveTo>
                  <a:pt x="0" y="103031"/>
                </a:moveTo>
                <a:lnTo>
                  <a:pt x="206062" y="90152"/>
                </a:lnTo>
                <a:cubicBezTo>
                  <a:pt x="257625" y="86469"/>
                  <a:pt x="308915" y="77273"/>
                  <a:pt x="360609" y="77273"/>
                </a:cubicBezTo>
                <a:cubicBezTo>
                  <a:pt x="468019" y="77273"/>
                  <a:pt x="575257" y="85859"/>
                  <a:pt x="682581" y="90152"/>
                </a:cubicBezTo>
                <a:cubicBezTo>
                  <a:pt x="843623" y="130413"/>
                  <a:pt x="643400" y="78957"/>
                  <a:pt x="772733" y="115910"/>
                </a:cubicBezTo>
                <a:cubicBezTo>
                  <a:pt x="789752" y="120773"/>
                  <a:pt x="807294" y="123703"/>
                  <a:pt x="824248" y="128789"/>
                </a:cubicBezTo>
                <a:cubicBezTo>
                  <a:pt x="850254" y="136591"/>
                  <a:pt x="901522" y="154546"/>
                  <a:pt x="901522" y="154546"/>
                </a:cubicBezTo>
                <a:cubicBezTo>
                  <a:pt x="914401" y="163132"/>
                  <a:pt x="926314" y="173382"/>
                  <a:pt x="940158" y="180304"/>
                </a:cubicBezTo>
                <a:cubicBezTo>
                  <a:pt x="971419" y="195935"/>
                  <a:pt x="1010860" y="197245"/>
                  <a:pt x="1043189" y="206062"/>
                </a:cubicBezTo>
                <a:cubicBezTo>
                  <a:pt x="1069383" y="213206"/>
                  <a:pt x="1094704" y="223234"/>
                  <a:pt x="1120462" y="231820"/>
                </a:cubicBezTo>
                <a:lnTo>
                  <a:pt x="1159099" y="244699"/>
                </a:lnTo>
                <a:lnTo>
                  <a:pt x="1197736" y="257577"/>
                </a:lnTo>
                <a:cubicBezTo>
                  <a:pt x="1270716" y="253284"/>
                  <a:pt x="1343900" y="251630"/>
                  <a:pt x="1416677" y="244699"/>
                </a:cubicBezTo>
                <a:cubicBezTo>
                  <a:pt x="1434297" y="243021"/>
                  <a:pt x="1450499" y="232311"/>
                  <a:pt x="1468192" y="231820"/>
                </a:cubicBezTo>
                <a:cubicBezTo>
                  <a:pt x="1760032" y="223713"/>
                  <a:pt x="2052034" y="223234"/>
                  <a:pt x="2343955" y="218941"/>
                </a:cubicBezTo>
                <a:cubicBezTo>
                  <a:pt x="2361127" y="214648"/>
                  <a:pt x="2378517" y="211148"/>
                  <a:pt x="2395471" y="206062"/>
                </a:cubicBezTo>
                <a:cubicBezTo>
                  <a:pt x="2421477" y="198260"/>
                  <a:pt x="2445687" y="182559"/>
                  <a:pt x="2472744" y="180304"/>
                </a:cubicBezTo>
                <a:lnTo>
                  <a:pt x="2627291" y="167425"/>
                </a:lnTo>
                <a:cubicBezTo>
                  <a:pt x="2640170" y="163132"/>
                  <a:pt x="2654060" y="161139"/>
                  <a:pt x="2665927" y="154546"/>
                </a:cubicBezTo>
                <a:cubicBezTo>
                  <a:pt x="2692988" y="139512"/>
                  <a:pt x="2743200" y="103031"/>
                  <a:pt x="2743200" y="103031"/>
                </a:cubicBezTo>
                <a:lnTo>
                  <a:pt x="3412902" y="115910"/>
                </a:lnTo>
                <a:cubicBezTo>
                  <a:pt x="3443744" y="118569"/>
                  <a:pt x="3490175" y="167425"/>
                  <a:pt x="3490175" y="167425"/>
                </a:cubicBezTo>
                <a:cubicBezTo>
                  <a:pt x="3507347" y="193183"/>
                  <a:pt x="3515933" y="227527"/>
                  <a:pt x="3541691" y="244699"/>
                </a:cubicBezTo>
                <a:lnTo>
                  <a:pt x="3618964" y="296214"/>
                </a:lnTo>
                <a:cubicBezTo>
                  <a:pt x="3769217" y="291921"/>
                  <a:pt x="3920280" y="299491"/>
                  <a:pt x="4069724" y="283335"/>
                </a:cubicBezTo>
                <a:cubicBezTo>
                  <a:pt x="4085113" y="281671"/>
                  <a:pt x="4088560" y="258543"/>
                  <a:pt x="4095482" y="244699"/>
                </a:cubicBezTo>
                <a:cubicBezTo>
                  <a:pt x="4106302" y="223058"/>
                  <a:pt x="4115050" y="175178"/>
                  <a:pt x="4121240" y="154546"/>
                </a:cubicBezTo>
                <a:cubicBezTo>
                  <a:pt x="4129042" y="128540"/>
                  <a:pt x="4131937" y="99864"/>
                  <a:pt x="4146998" y="77273"/>
                </a:cubicBezTo>
                <a:cubicBezTo>
                  <a:pt x="4155584" y="64394"/>
                  <a:pt x="4159630" y="46840"/>
                  <a:pt x="4172755" y="38637"/>
                </a:cubicBezTo>
                <a:cubicBezTo>
                  <a:pt x="4193658" y="25573"/>
                  <a:pt x="4271384" y="7540"/>
                  <a:pt x="4301544" y="0"/>
                </a:cubicBezTo>
                <a:lnTo>
                  <a:pt x="4945488" y="12879"/>
                </a:lnTo>
                <a:cubicBezTo>
                  <a:pt x="4963176" y="13534"/>
                  <a:pt x="4980049" y="20672"/>
                  <a:pt x="4997003" y="25758"/>
                </a:cubicBezTo>
                <a:cubicBezTo>
                  <a:pt x="5023009" y="33560"/>
                  <a:pt x="5074277" y="51515"/>
                  <a:pt x="5074277" y="51515"/>
                </a:cubicBezTo>
                <a:cubicBezTo>
                  <a:pt x="5224530" y="47222"/>
                  <a:pt x="5374930" y="46537"/>
                  <a:pt x="5525037" y="38637"/>
                </a:cubicBezTo>
                <a:cubicBezTo>
                  <a:pt x="5538594" y="37923"/>
                  <a:pt x="5550283" y="27990"/>
                  <a:pt x="5563674" y="25758"/>
                </a:cubicBezTo>
                <a:cubicBezTo>
                  <a:pt x="5602020" y="19367"/>
                  <a:pt x="5640947" y="17172"/>
                  <a:pt x="5679584" y="12879"/>
                </a:cubicBezTo>
                <a:cubicBezTo>
                  <a:pt x="5774029" y="17172"/>
                  <a:pt x="5868846" y="16351"/>
                  <a:pt x="5962919" y="25758"/>
                </a:cubicBezTo>
                <a:cubicBezTo>
                  <a:pt x="5998144" y="29280"/>
                  <a:pt x="6031031" y="45695"/>
                  <a:pt x="6065950" y="51515"/>
                </a:cubicBezTo>
                <a:cubicBezTo>
                  <a:pt x="6091708" y="55808"/>
                  <a:pt x="6117890" y="58061"/>
                  <a:pt x="6143223" y="64394"/>
                </a:cubicBezTo>
                <a:cubicBezTo>
                  <a:pt x="6169563" y="70979"/>
                  <a:pt x="6194738" y="81566"/>
                  <a:pt x="6220496" y="90152"/>
                </a:cubicBezTo>
                <a:lnTo>
                  <a:pt x="6259133" y="103031"/>
                </a:lnTo>
                <a:lnTo>
                  <a:pt x="6336406" y="128789"/>
                </a:lnTo>
                <a:cubicBezTo>
                  <a:pt x="6349285" y="133082"/>
                  <a:pt x="6362438" y="136626"/>
                  <a:pt x="6375043" y="141668"/>
                </a:cubicBezTo>
                <a:cubicBezTo>
                  <a:pt x="6396508" y="150254"/>
                  <a:pt x="6417791" y="159308"/>
                  <a:pt x="6439437" y="167425"/>
                </a:cubicBezTo>
                <a:cubicBezTo>
                  <a:pt x="6452148" y="172192"/>
                  <a:pt x="6464502" y="179988"/>
                  <a:pt x="6478074" y="180304"/>
                </a:cubicBezTo>
                <a:cubicBezTo>
                  <a:pt x="6649746" y="184296"/>
                  <a:pt x="6821511" y="180304"/>
                  <a:pt x="6993229" y="18030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223493" y="5808372"/>
            <a:ext cx="7173532" cy="502276"/>
          </a:xfrm>
          <a:custGeom>
            <a:avLst/>
            <a:gdLst>
              <a:gd name="connsiteX0" fmla="*/ 0 w 7173532"/>
              <a:gd name="connsiteY0" fmla="*/ 77273 h 502276"/>
              <a:gd name="connsiteX1" fmla="*/ 180304 w 7173532"/>
              <a:gd name="connsiteY1" fmla="*/ 115910 h 502276"/>
              <a:gd name="connsiteX2" fmla="*/ 257577 w 7173532"/>
              <a:gd name="connsiteY2" fmla="*/ 141667 h 502276"/>
              <a:gd name="connsiteX3" fmla="*/ 296214 w 7173532"/>
              <a:gd name="connsiteY3" fmla="*/ 154546 h 502276"/>
              <a:gd name="connsiteX4" fmla="*/ 334851 w 7173532"/>
              <a:gd name="connsiteY4" fmla="*/ 167425 h 502276"/>
              <a:gd name="connsiteX5" fmla="*/ 450761 w 7173532"/>
              <a:gd name="connsiteY5" fmla="*/ 244698 h 502276"/>
              <a:gd name="connsiteX6" fmla="*/ 540913 w 7173532"/>
              <a:gd name="connsiteY6" fmla="*/ 296214 h 502276"/>
              <a:gd name="connsiteX7" fmla="*/ 592428 w 7173532"/>
              <a:gd name="connsiteY7" fmla="*/ 309093 h 502276"/>
              <a:gd name="connsiteX8" fmla="*/ 695459 w 7173532"/>
              <a:gd name="connsiteY8" fmla="*/ 334851 h 502276"/>
              <a:gd name="connsiteX9" fmla="*/ 746975 w 7173532"/>
              <a:gd name="connsiteY9" fmla="*/ 347729 h 502276"/>
              <a:gd name="connsiteX10" fmla="*/ 785611 w 7173532"/>
              <a:gd name="connsiteY10" fmla="*/ 360608 h 502276"/>
              <a:gd name="connsiteX11" fmla="*/ 862884 w 7173532"/>
              <a:gd name="connsiteY11" fmla="*/ 373487 h 502276"/>
              <a:gd name="connsiteX12" fmla="*/ 1481070 w 7173532"/>
              <a:gd name="connsiteY12" fmla="*/ 360608 h 502276"/>
              <a:gd name="connsiteX13" fmla="*/ 1519707 w 7173532"/>
              <a:gd name="connsiteY13" fmla="*/ 347729 h 502276"/>
              <a:gd name="connsiteX14" fmla="*/ 1584101 w 7173532"/>
              <a:gd name="connsiteY14" fmla="*/ 334851 h 502276"/>
              <a:gd name="connsiteX15" fmla="*/ 1661375 w 7173532"/>
              <a:gd name="connsiteY15" fmla="*/ 283335 h 502276"/>
              <a:gd name="connsiteX16" fmla="*/ 1700011 w 7173532"/>
              <a:gd name="connsiteY16" fmla="*/ 270456 h 502276"/>
              <a:gd name="connsiteX17" fmla="*/ 1777284 w 7173532"/>
              <a:gd name="connsiteY17" fmla="*/ 218941 h 502276"/>
              <a:gd name="connsiteX18" fmla="*/ 1893194 w 7173532"/>
              <a:gd name="connsiteY18" fmla="*/ 180304 h 502276"/>
              <a:gd name="connsiteX19" fmla="*/ 1931831 w 7173532"/>
              <a:gd name="connsiteY19" fmla="*/ 167425 h 502276"/>
              <a:gd name="connsiteX20" fmla="*/ 1970468 w 7173532"/>
              <a:gd name="connsiteY20" fmla="*/ 154546 h 502276"/>
              <a:gd name="connsiteX21" fmla="*/ 2060620 w 7173532"/>
              <a:gd name="connsiteY21" fmla="*/ 128789 h 502276"/>
              <a:gd name="connsiteX22" fmla="*/ 2871989 w 7173532"/>
              <a:gd name="connsiteY22" fmla="*/ 141667 h 502276"/>
              <a:gd name="connsiteX23" fmla="*/ 3026535 w 7173532"/>
              <a:gd name="connsiteY23" fmla="*/ 218941 h 502276"/>
              <a:gd name="connsiteX24" fmla="*/ 3065172 w 7173532"/>
              <a:gd name="connsiteY24" fmla="*/ 231820 h 502276"/>
              <a:gd name="connsiteX25" fmla="*/ 3142445 w 7173532"/>
              <a:gd name="connsiteY25" fmla="*/ 283335 h 502276"/>
              <a:gd name="connsiteX26" fmla="*/ 3219718 w 7173532"/>
              <a:gd name="connsiteY26" fmla="*/ 309093 h 502276"/>
              <a:gd name="connsiteX27" fmla="*/ 3296992 w 7173532"/>
              <a:gd name="connsiteY27" fmla="*/ 360608 h 502276"/>
              <a:gd name="connsiteX28" fmla="*/ 3451538 w 7173532"/>
              <a:gd name="connsiteY28" fmla="*/ 412124 h 502276"/>
              <a:gd name="connsiteX29" fmla="*/ 3490175 w 7173532"/>
              <a:gd name="connsiteY29" fmla="*/ 425003 h 502276"/>
              <a:gd name="connsiteX30" fmla="*/ 3580327 w 7173532"/>
              <a:gd name="connsiteY30" fmla="*/ 450760 h 502276"/>
              <a:gd name="connsiteX31" fmla="*/ 3683358 w 7173532"/>
              <a:gd name="connsiteY31" fmla="*/ 463639 h 502276"/>
              <a:gd name="connsiteX32" fmla="*/ 3876541 w 7173532"/>
              <a:gd name="connsiteY32" fmla="*/ 489397 h 502276"/>
              <a:gd name="connsiteX33" fmla="*/ 3915177 w 7173532"/>
              <a:gd name="connsiteY33" fmla="*/ 502276 h 502276"/>
              <a:gd name="connsiteX34" fmla="*/ 4056845 w 7173532"/>
              <a:gd name="connsiteY34" fmla="*/ 476518 h 502276"/>
              <a:gd name="connsiteX35" fmla="*/ 4095482 w 7173532"/>
              <a:gd name="connsiteY35" fmla="*/ 450760 h 502276"/>
              <a:gd name="connsiteX36" fmla="*/ 4134118 w 7173532"/>
              <a:gd name="connsiteY36" fmla="*/ 412124 h 502276"/>
              <a:gd name="connsiteX37" fmla="*/ 4146997 w 7173532"/>
              <a:gd name="connsiteY37" fmla="*/ 373487 h 502276"/>
              <a:gd name="connsiteX38" fmla="*/ 4185634 w 7173532"/>
              <a:gd name="connsiteY38" fmla="*/ 283335 h 502276"/>
              <a:gd name="connsiteX39" fmla="*/ 4262907 w 7173532"/>
              <a:gd name="connsiteY39" fmla="*/ 231820 h 502276"/>
              <a:gd name="connsiteX40" fmla="*/ 4340180 w 7173532"/>
              <a:gd name="connsiteY40" fmla="*/ 206062 h 502276"/>
              <a:gd name="connsiteX41" fmla="*/ 4378817 w 7173532"/>
              <a:gd name="connsiteY41" fmla="*/ 180304 h 502276"/>
              <a:gd name="connsiteX42" fmla="*/ 4430332 w 7173532"/>
              <a:gd name="connsiteY42" fmla="*/ 167425 h 502276"/>
              <a:gd name="connsiteX43" fmla="*/ 4507606 w 7173532"/>
              <a:gd name="connsiteY43" fmla="*/ 141667 h 502276"/>
              <a:gd name="connsiteX44" fmla="*/ 4675031 w 7173532"/>
              <a:gd name="connsiteY44" fmla="*/ 154546 h 502276"/>
              <a:gd name="connsiteX45" fmla="*/ 4752304 w 7173532"/>
              <a:gd name="connsiteY45" fmla="*/ 193183 h 502276"/>
              <a:gd name="connsiteX46" fmla="*/ 4829577 w 7173532"/>
              <a:gd name="connsiteY46" fmla="*/ 218941 h 502276"/>
              <a:gd name="connsiteX47" fmla="*/ 5022761 w 7173532"/>
              <a:gd name="connsiteY47" fmla="*/ 283335 h 502276"/>
              <a:gd name="connsiteX48" fmla="*/ 5100034 w 7173532"/>
              <a:gd name="connsiteY48" fmla="*/ 309093 h 502276"/>
              <a:gd name="connsiteX49" fmla="*/ 5138670 w 7173532"/>
              <a:gd name="connsiteY49" fmla="*/ 321972 h 502276"/>
              <a:gd name="connsiteX50" fmla="*/ 5228822 w 7173532"/>
              <a:gd name="connsiteY50" fmla="*/ 347729 h 502276"/>
              <a:gd name="connsiteX51" fmla="*/ 5499279 w 7173532"/>
              <a:gd name="connsiteY51" fmla="*/ 334851 h 502276"/>
              <a:gd name="connsiteX52" fmla="*/ 5550794 w 7173532"/>
              <a:gd name="connsiteY52" fmla="*/ 321972 h 502276"/>
              <a:gd name="connsiteX53" fmla="*/ 5666704 w 7173532"/>
              <a:gd name="connsiteY53" fmla="*/ 283335 h 502276"/>
              <a:gd name="connsiteX54" fmla="*/ 5743977 w 7173532"/>
              <a:gd name="connsiteY54" fmla="*/ 257577 h 502276"/>
              <a:gd name="connsiteX55" fmla="*/ 5821251 w 7173532"/>
              <a:gd name="connsiteY55" fmla="*/ 218941 h 502276"/>
              <a:gd name="connsiteX56" fmla="*/ 5975797 w 7173532"/>
              <a:gd name="connsiteY56" fmla="*/ 115910 h 502276"/>
              <a:gd name="connsiteX57" fmla="*/ 6014434 w 7173532"/>
              <a:gd name="connsiteY57" fmla="*/ 90152 h 502276"/>
              <a:gd name="connsiteX58" fmla="*/ 6104586 w 7173532"/>
              <a:gd name="connsiteY58" fmla="*/ 64394 h 502276"/>
              <a:gd name="connsiteX59" fmla="*/ 6181859 w 7173532"/>
              <a:gd name="connsiteY59" fmla="*/ 38636 h 502276"/>
              <a:gd name="connsiteX60" fmla="*/ 6220496 w 7173532"/>
              <a:gd name="connsiteY60" fmla="*/ 25758 h 502276"/>
              <a:gd name="connsiteX61" fmla="*/ 6259132 w 7173532"/>
              <a:gd name="connsiteY61" fmla="*/ 12879 h 502276"/>
              <a:gd name="connsiteX62" fmla="*/ 6297769 w 7173532"/>
              <a:gd name="connsiteY62" fmla="*/ 0 h 502276"/>
              <a:gd name="connsiteX63" fmla="*/ 6490952 w 7173532"/>
              <a:gd name="connsiteY63" fmla="*/ 25758 h 502276"/>
              <a:gd name="connsiteX64" fmla="*/ 6529589 w 7173532"/>
              <a:gd name="connsiteY64" fmla="*/ 38636 h 502276"/>
              <a:gd name="connsiteX65" fmla="*/ 6606862 w 7173532"/>
              <a:gd name="connsiteY65" fmla="*/ 90152 h 502276"/>
              <a:gd name="connsiteX66" fmla="*/ 6645499 w 7173532"/>
              <a:gd name="connsiteY66" fmla="*/ 115910 h 502276"/>
              <a:gd name="connsiteX67" fmla="*/ 6697014 w 7173532"/>
              <a:gd name="connsiteY67" fmla="*/ 141667 h 502276"/>
              <a:gd name="connsiteX68" fmla="*/ 6774287 w 7173532"/>
              <a:gd name="connsiteY68" fmla="*/ 167425 h 502276"/>
              <a:gd name="connsiteX69" fmla="*/ 6812924 w 7173532"/>
              <a:gd name="connsiteY69" fmla="*/ 193183 h 502276"/>
              <a:gd name="connsiteX70" fmla="*/ 6967470 w 7173532"/>
              <a:gd name="connsiteY70" fmla="*/ 218941 h 502276"/>
              <a:gd name="connsiteX71" fmla="*/ 7173532 w 7173532"/>
              <a:gd name="connsiteY71" fmla="*/ 231820 h 5022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7173532" h="502276">
                <a:moveTo>
                  <a:pt x="0" y="77273"/>
                </a:moveTo>
                <a:cubicBezTo>
                  <a:pt x="29923" y="83258"/>
                  <a:pt x="133305" y="101810"/>
                  <a:pt x="180304" y="115910"/>
                </a:cubicBezTo>
                <a:cubicBezTo>
                  <a:pt x="206310" y="123712"/>
                  <a:pt x="231819" y="133081"/>
                  <a:pt x="257577" y="141667"/>
                </a:cubicBezTo>
                <a:lnTo>
                  <a:pt x="296214" y="154546"/>
                </a:lnTo>
                <a:lnTo>
                  <a:pt x="334851" y="167425"/>
                </a:lnTo>
                <a:lnTo>
                  <a:pt x="450761" y="244698"/>
                </a:lnTo>
                <a:cubicBezTo>
                  <a:pt x="482792" y="266052"/>
                  <a:pt x="503559" y="282206"/>
                  <a:pt x="540913" y="296214"/>
                </a:cubicBezTo>
                <a:cubicBezTo>
                  <a:pt x="557486" y="302429"/>
                  <a:pt x="575409" y="304230"/>
                  <a:pt x="592428" y="309093"/>
                </a:cubicBezTo>
                <a:cubicBezTo>
                  <a:pt x="713231" y="343609"/>
                  <a:pt x="518750" y="295584"/>
                  <a:pt x="695459" y="334851"/>
                </a:cubicBezTo>
                <a:cubicBezTo>
                  <a:pt x="712738" y="338691"/>
                  <a:pt x="729956" y="342866"/>
                  <a:pt x="746975" y="347729"/>
                </a:cubicBezTo>
                <a:cubicBezTo>
                  <a:pt x="760028" y="351458"/>
                  <a:pt x="772359" y="357663"/>
                  <a:pt x="785611" y="360608"/>
                </a:cubicBezTo>
                <a:cubicBezTo>
                  <a:pt x="811102" y="366273"/>
                  <a:pt x="837126" y="369194"/>
                  <a:pt x="862884" y="373487"/>
                </a:cubicBezTo>
                <a:lnTo>
                  <a:pt x="1481070" y="360608"/>
                </a:lnTo>
                <a:cubicBezTo>
                  <a:pt x="1494635" y="360076"/>
                  <a:pt x="1506537" y="351021"/>
                  <a:pt x="1519707" y="347729"/>
                </a:cubicBezTo>
                <a:cubicBezTo>
                  <a:pt x="1540943" y="342420"/>
                  <a:pt x="1562636" y="339144"/>
                  <a:pt x="1584101" y="334851"/>
                </a:cubicBezTo>
                <a:cubicBezTo>
                  <a:pt x="1609859" y="317679"/>
                  <a:pt x="1632006" y="293125"/>
                  <a:pt x="1661375" y="283335"/>
                </a:cubicBezTo>
                <a:cubicBezTo>
                  <a:pt x="1674254" y="279042"/>
                  <a:pt x="1688144" y="277049"/>
                  <a:pt x="1700011" y="270456"/>
                </a:cubicBezTo>
                <a:cubicBezTo>
                  <a:pt x="1727072" y="255422"/>
                  <a:pt x="1747916" y="228730"/>
                  <a:pt x="1777284" y="218941"/>
                </a:cubicBezTo>
                <a:lnTo>
                  <a:pt x="1893194" y="180304"/>
                </a:lnTo>
                <a:lnTo>
                  <a:pt x="1931831" y="167425"/>
                </a:lnTo>
                <a:cubicBezTo>
                  <a:pt x="1944710" y="163132"/>
                  <a:pt x="1957415" y="158275"/>
                  <a:pt x="1970468" y="154546"/>
                </a:cubicBezTo>
                <a:lnTo>
                  <a:pt x="2060620" y="128789"/>
                </a:lnTo>
                <a:cubicBezTo>
                  <a:pt x="2331076" y="133082"/>
                  <a:pt x="2601754" y="129918"/>
                  <a:pt x="2871989" y="141667"/>
                </a:cubicBezTo>
                <a:cubicBezTo>
                  <a:pt x="2972714" y="146046"/>
                  <a:pt x="2933417" y="187902"/>
                  <a:pt x="3026535" y="218941"/>
                </a:cubicBezTo>
                <a:cubicBezTo>
                  <a:pt x="3039414" y="223234"/>
                  <a:pt x="3053305" y="225227"/>
                  <a:pt x="3065172" y="231820"/>
                </a:cubicBezTo>
                <a:cubicBezTo>
                  <a:pt x="3092233" y="246854"/>
                  <a:pt x="3113077" y="273545"/>
                  <a:pt x="3142445" y="283335"/>
                </a:cubicBezTo>
                <a:cubicBezTo>
                  <a:pt x="3168203" y="291921"/>
                  <a:pt x="3197127" y="294033"/>
                  <a:pt x="3219718" y="309093"/>
                </a:cubicBezTo>
                <a:cubicBezTo>
                  <a:pt x="3245476" y="326265"/>
                  <a:pt x="3267624" y="350818"/>
                  <a:pt x="3296992" y="360608"/>
                </a:cubicBezTo>
                <a:lnTo>
                  <a:pt x="3451538" y="412124"/>
                </a:lnTo>
                <a:lnTo>
                  <a:pt x="3490175" y="425003"/>
                </a:lnTo>
                <a:cubicBezTo>
                  <a:pt x="3520805" y="435213"/>
                  <a:pt x="3547975" y="445368"/>
                  <a:pt x="3580327" y="450760"/>
                </a:cubicBezTo>
                <a:cubicBezTo>
                  <a:pt x="3614467" y="456450"/>
                  <a:pt x="3649150" y="458376"/>
                  <a:pt x="3683358" y="463639"/>
                </a:cubicBezTo>
                <a:cubicBezTo>
                  <a:pt x="3881516" y="494125"/>
                  <a:pt x="3545711" y="456314"/>
                  <a:pt x="3876541" y="489397"/>
                </a:cubicBezTo>
                <a:cubicBezTo>
                  <a:pt x="3889420" y="493690"/>
                  <a:pt x="3901602" y="502276"/>
                  <a:pt x="3915177" y="502276"/>
                </a:cubicBezTo>
                <a:cubicBezTo>
                  <a:pt x="3941814" y="502276"/>
                  <a:pt x="4020621" y="494630"/>
                  <a:pt x="4056845" y="476518"/>
                </a:cubicBezTo>
                <a:cubicBezTo>
                  <a:pt x="4070690" y="469596"/>
                  <a:pt x="4083591" y="460669"/>
                  <a:pt x="4095482" y="450760"/>
                </a:cubicBezTo>
                <a:cubicBezTo>
                  <a:pt x="4109474" y="439100"/>
                  <a:pt x="4121239" y="425003"/>
                  <a:pt x="4134118" y="412124"/>
                </a:cubicBezTo>
                <a:cubicBezTo>
                  <a:pt x="4138411" y="399245"/>
                  <a:pt x="4143267" y="386540"/>
                  <a:pt x="4146997" y="373487"/>
                </a:cubicBezTo>
                <a:cubicBezTo>
                  <a:pt x="4157112" y="338086"/>
                  <a:pt x="4155758" y="309476"/>
                  <a:pt x="4185634" y="283335"/>
                </a:cubicBezTo>
                <a:cubicBezTo>
                  <a:pt x="4208931" y="262950"/>
                  <a:pt x="4233539" y="241610"/>
                  <a:pt x="4262907" y="231820"/>
                </a:cubicBezTo>
                <a:cubicBezTo>
                  <a:pt x="4288665" y="223234"/>
                  <a:pt x="4317589" y="221123"/>
                  <a:pt x="4340180" y="206062"/>
                </a:cubicBezTo>
                <a:cubicBezTo>
                  <a:pt x="4353059" y="197476"/>
                  <a:pt x="4364590" y="186401"/>
                  <a:pt x="4378817" y="180304"/>
                </a:cubicBezTo>
                <a:cubicBezTo>
                  <a:pt x="4395086" y="173331"/>
                  <a:pt x="4413378" y="172511"/>
                  <a:pt x="4430332" y="167425"/>
                </a:cubicBezTo>
                <a:cubicBezTo>
                  <a:pt x="4456338" y="159623"/>
                  <a:pt x="4507606" y="141667"/>
                  <a:pt x="4507606" y="141667"/>
                </a:cubicBezTo>
                <a:cubicBezTo>
                  <a:pt x="4563414" y="145960"/>
                  <a:pt x="4619490" y="147603"/>
                  <a:pt x="4675031" y="154546"/>
                </a:cubicBezTo>
                <a:cubicBezTo>
                  <a:pt x="4724044" y="160673"/>
                  <a:pt x="4707284" y="173174"/>
                  <a:pt x="4752304" y="193183"/>
                </a:cubicBezTo>
                <a:cubicBezTo>
                  <a:pt x="4777115" y="204210"/>
                  <a:pt x="4803819" y="210355"/>
                  <a:pt x="4829577" y="218941"/>
                </a:cubicBezTo>
                <a:lnTo>
                  <a:pt x="5022761" y="283335"/>
                </a:lnTo>
                <a:lnTo>
                  <a:pt x="5100034" y="309093"/>
                </a:lnTo>
                <a:cubicBezTo>
                  <a:pt x="5112913" y="313386"/>
                  <a:pt x="5125500" y="318679"/>
                  <a:pt x="5138670" y="321972"/>
                </a:cubicBezTo>
                <a:cubicBezTo>
                  <a:pt x="5203356" y="338143"/>
                  <a:pt x="5173394" y="329254"/>
                  <a:pt x="5228822" y="347729"/>
                </a:cubicBezTo>
                <a:cubicBezTo>
                  <a:pt x="5318974" y="343436"/>
                  <a:pt x="5409312" y="342048"/>
                  <a:pt x="5499279" y="334851"/>
                </a:cubicBezTo>
                <a:cubicBezTo>
                  <a:pt x="5516923" y="333440"/>
                  <a:pt x="5533840" y="327058"/>
                  <a:pt x="5550794" y="321972"/>
                </a:cubicBezTo>
                <a:cubicBezTo>
                  <a:pt x="5550822" y="321964"/>
                  <a:pt x="5647371" y="289779"/>
                  <a:pt x="5666704" y="283335"/>
                </a:cubicBezTo>
                <a:cubicBezTo>
                  <a:pt x="5666705" y="283335"/>
                  <a:pt x="5743976" y="257578"/>
                  <a:pt x="5743977" y="257577"/>
                </a:cubicBezTo>
                <a:cubicBezTo>
                  <a:pt x="5793910" y="224290"/>
                  <a:pt x="5767930" y="236715"/>
                  <a:pt x="5821251" y="218941"/>
                </a:cubicBezTo>
                <a:lnTo>
                  <a:pt x="5975797" y="115910"/>
                </a:lnTo>
                <a:cubicBezTo>
                  <a:pt x="5988676" y="107324"/>
                  <a:pt x="5999750" y="95047"/>
                  <a:pt x="6014434" y="90152"/>
                </a:cubicBezTo>
                <a:cubicBezTo>
                  <a:pt x="6144268" y="46873"/>
                  <a:pt x="5942885" y="112905"/>
                  <a:pt x="6104586" y="64394"/>
                </a:cubicBezTo>
                <a:cubicBezTo>
                  <a:pt x="6130592" y="56592"/>
                  <a:pt x="6156101" y="47222"/>
                  <a:pt x="6181859" y="38636"/>
                </a:cubicBezTo>
                <a:lnTo>
                  <a:pt x="6220496" y="25758"/>
                </a:lnTo>
                <a:lnTo>
                  <a:pt x="6259132" y="12879"/>
                </a:lnTo>
                <a:lnTo>
                  <a:pt x="6297769" y="0"/>
                </a:lnTo>
                <a:cubicBezTo>
                  <a:pt x="6362163" y="8586"/>
                  <a:pt x="6426872" y="15078"/>
                  <a:pt x="6490952" y="25758"/>
                </a:cubicBezTo>
                <a:cubicBezTo>
                  <a:pt x="6504343" y="27990"/>
                  <a:pt x="6517722" y="32043"/>
                  <a:pt x="6529589" y="38636"/>
                </a:cubicBezTo>
                <a:cubicBezTo>
                  <a:pt x="6556650" y="53670"/>
                  <a:pt x="6581104" y="72980"/>
                  <a:pt x="6606862" y="90152"/>
                </a:cubicBezTo>
                <a:cubicBezTo>
                  <a:pt x="6619741" y="98738"/>
                  <a:pt x="6631654" y="108988"/>
                  <a:pt x="6645499" y="115910"/>
                </a:cubicBezTo>
                <a:cubicBezTo>
                  <a:pt x="6662671" y="124496"/>
                  <a:pt x="6679189" y="134537"/>
                  <a:pt x="6697014" y="141667"/>
                </a:cubicBezTo>
                <a:cubicBezTo>
                  <a:pt x="6722223" y="151751"/>
                  <a:pt x="6751696" y="152364"/>
                  <a:pt x="6774287" y="167425"/>
                </a:cubicBezTo>
                <a:cubicBezTo>
                  <a:pt x="6787166" y="176011"/>
                  <a:pt x="6798697" y="187086"/>
                  <a:pt x="6812924" y="193183"/>
                </a:cubicBezTo>
                <a:cubicBezTo>
                  <a:pt x="6846669" y="207645"/>
                  <a:pt x="6947281" y="217185"/>
                  <a:pt x="6967470" y="218941"/>
                </a:cubicBezTo>
                <a:cubicBezTo>
                  <a:pt x="7118861" y="232106"/>
                  <a:pt x="7099181" y="231820"/>
                  <a:pt x="7173532" y="231820"/>
                </a:cubicBezTo>
              </a:path>
            </a:pathLst>
          </a:cu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98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Homofonním stylem je psána většina vážné hudby od období baroka (od přelomu 17./18.stol.) a zároveň téměř veškerá populární hudba</a:t>
            </a:r>
          </a:p>
          <a:p>
            <a:endParaRPr lang="cs-CZ" sz="3200" dirty="0"/>
          </a:p>
          <a:p>
            <a:r>
              <a:rPr lang="cs-CZ" sz="3200" dirty="0" smtClean="0"/>
              <a:t>K zápisu populární hudby tedy stačí zapsat hlavní melodii a akordové značky (tak jak je tomu ve zpěvnících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3156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homofonie z vážné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J.S.Bach</a:t>
            </a:r>
            <a:r>
              <a:rPr lang="cs-CZ" sz="3200" dirty="0" smtClean="0"/>
              <a:t>: Air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rrVDATvUitA</a:t>
            </a:r>
            <a:r>
              <a:rPr lang="cs-CZ" sz="2000" dirty="0" smtClean="0"/>
              <a:t>)</a:t>
            </a:r>
          </a:p>
          <a:p>
            <a:endParaRPr lang="cs-CZ" dirty="0" smtClean="0"/>
          </a:p>
          <a:p>
            <a:r>
              <a:rPr lang="cs-CZ" sz="3200" dirty="0" err="1" smtClean="0"/>
              <a:t>W.A.Mozart</a:t>
            </a:r>
            <a:r>
              <a:rPr lang="cs-CZ" sz="3200" dirty="0" smtClean="0"/>
              <a:t>: Malá noční hudba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=hcpM0yN7p0c</a:t>
            </a:r>
            <a:r>
              <a:rPr lang="cs-CZ" sz="2000" dirty="0" smtClean="0"/>
              <a:t>)</a:t>
            </a:r>
          </a:p>
          <a:p>
            <a:endParaRPr lang="cs-CZ" dirty="0" smtClean="0"/>
          </a:p>
          <a:p>
            <a:r>
              <a:rPr lang="cs-CZ" sz="3200" dirty="0" err="1" smtClean="0"/>
              <a:t>A.Dvořák</a:t>
            </a:r>
            <a:r>
              <a:rPr lang="cs-CZ" sz="3200" dirty="0" smtClean="0"/>
              <a:t>: Symfonie č. 9 „ Z Nového světa“</a:t>
            </a:r>
            <a:endParaRPr lang="cs-CZ" dirty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000" dirty="0" smtClean="0"/>
              <a:t>(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=BoUDthyy0Nk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37640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Ukázky homofonie z populární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Beatles: </a:t>
            </a:r>
            <a:r>
              <a:rPr lang="cs-CZ" sz="3200" dirty="0" err="1" smtClean="0"/>
              <a:t>Yesterday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  (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=ONXp-vpE9eU</a:t>
            </a:r>
            <a:r>
              <a:rPr lang="cs-CZ" sz="2000" dirty="0" smtClean="0"/>
              <a:t>)</a:t>
            </a:r>
            <a:endParaRPr lang="cs-CZ" sz="2000" dirty="0"/>
          </a:p>
          <a:p>
            <a:endParaRPr lang="cs-CZ" dirty="0" smtClean="0"/>
          </a:p>
          <a:p>
            <a:r>
              <a:rPr lang="cs-CZ" sz="3200" dirty="0" err="1" smtClean="0"/>
              <a:t>Chinaski</a:t>
            </a:r>
            <a:r>
              <a:rPr lang="cs-CZ" sz="3200" dirty="0" smtClean="0"/>
              <a:t>: první signální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=HJdh3DpDiWI</a:t>
            </a:r>
            <a:r>
              <a:rPr lang="cs-CZ" sz="2000" dirty="0" smtClean="0"/>
              <a:t>)</a:t>
            </a:r>
          </a:p>
          <a:p>
            <a:endParaRPr lang="cs-CZ" sz="2000" dirty="0" smtClean="0"/>
          </a:p>
          <a:p>
            <a:r>
              <a:rPr lang="cs-CZ" sz="3200" dirty="0" smtClean="0"/>
              <a:t>Louis Armstrong: </a:t>
            </a:r>
            <a:r>
              <a:rPr lang="cs-CZ" sz="3200" dirty="0" err="1" smtClean="0"/>
              <a:t>Wonderful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>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=m5TwT69i1lU</a:t>
            </a:r>
            <a:r>
              <a:rPr lang="cs-CZ" sz="2000" dirty="0" smtClean="0"/>
              <a:t>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983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Vícehlas</a:t>
            </a:r>
          </a:p>
          <a:p>
            <a:r>
              <a:rPr lang="cs-CZ" sz="3200" dirty="0" smtClean="0"/>
              <a:t>Všechny hlasy jsou si rovnocenné – žádný není ani hlavní ani vedlejší</a:t>
            </a:r>
          </a:p>
          <a:p>
            <a:r>
              <a:rPr lang="cs-CZ" sz="3200" dirty="0" smtClean="0"/>
              <a:t>Graficky to lze znázornit takto:</a:t>
            </a:r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481070" y="4739425"/>
            <a:ext cx="6490953" cy="695460"/>
          </a:xfrm>
          <a:custGeom>
            <a:avLst/>
            <a:gdLst>
              <a:gd name="connsiteX0" fmla="*/ 0 w 6490953"/>
              <a:gd name="connsiteY0" fmla="*/ 412124 h 695460"/>
              <a:gd name="connsiteX1" fmla="*/ 154547 w 6490953"/>
              <a:gd name="connsiteY1" fmla="*/ 437882 h 695460"/>
              <a:gd name="connsiteX2" fmla="*/ 218941 w 6490953"/>
              <a:gd name="connsiteY2" fmla="*/ 450761 h 695460"/>
              <a:gd name="connsiteX3" fmla="*/ 334851 w 6490953"/>
              <a:gd name="connsiteY3" fmla="*/ 489398 h 695460"/>
              <a:gd name="connsiteX4" fmla="*/ 605307 w 6490953"/>
              <a:gd name="connsiteY4" fmla="*/ 579550 h 695460"/>
              <a:gd name="connsiteX5" fmla="*/ 682581 w 6490953"/>
              <a:gd name="connsiteY5" fmla="*/ 605307 h 695460"/>
              <a:gd name="connsiteX6" fmla="*/ 746975 w 6490953"/>
              <a:gd name="connsiteY6" fmla="*/ 618186 h 695460"/>
              <a:gd name="connsiteX7" fmla="*/ 824248 w 6490953"/>
              <a:gd name="connsiteY7" fmla="*/ 643944 h 695460"/>
              <a:gd name="connsiteX8" fmla="*/ 862885 w 6490953"/>
              <a:gd name="connsiteY8" fmla="*/ 669702 h 695460"/>
              <a:gd name="connsiteX9" fmla="*/ 927279 w 6490953"/>
              <a:gd name="connsiteY9" fmla="*/ 682581 h 695460"/>
              <a:gd name="connsiteX10" fmla="*/ 965916 w 6490953"/>
              <a:gd name="connsiteY10" fmla="*/ 695460 h 695460"/>
              <a:gd name="connsiteX11" fmla="*/ 2125015 w 6490953"/>
              <a:gd name="connsiteY11" fmla="*/ 682581 h 695460"/>
              <a:gd name="connsiteX12" fmla="*/ 2163651 w 6490953"/>
              <a:gd name="connsiteY12" fmla="*/ 669702 h 695460"/>
              <a:gd name="connsiteX13" fmla="*/ 2215167 w 6490953"/>
              <a:gd name="connsiteY13" fmla="*/ 656823 h 695460"/>
              <a:gd name="connsiteX14" fmla="*/ 2305319 w 6490953"/>
              <a:gd name="connsiteY14" fmla="*/ 631065 h 695460"/>
              <a:gd name="connsiteX15" fmla="*/ 2395471 w 6490953"/>
              <a:gd name="connsiteY15" fmla="*/ 592429 h 695460"/>
              <a:gd name="connsiteX16" fmla="*/ 2524260 w 6490953"/>
              <a:gd name="connsiteY16" fmla="*/ 553792 h 695460"/>
              <a:gd name="connsiteX17" fmla="*/ 2640169 w 6490953"/>
              <a:gd name="connsiteY17" fmla="*/ 476519 h 695460"/>
              <a:gd name="connsiteX18" fmla="*/ 2678806 w 6490953"/>
              <a:gd name="connsiteY18" fmla="*/ 450761 h 695460"/>
              <a:gd name="connsiteX19" fmla="*/ 2756079 w 6490953"/>
              <a:gd name="connsiteY19" fmla="*/ 399245 h 695460"/>
              <a:gd name="connsiteX20" fmla="*/ 2794716 w 6490953"/>
              <a:gd name="connsiteY20" fmla="*/ 360609 h 695460"/>
              <a:gd name="connsiteX21" fmla="*/ 2820474 w 6490953"/>
              <a:gd name="connsiteY21" fmla="*/ 321972 h 695460"/>
              <a:gd name="connsiteX22" fmla="*/ 2859110 w 6490953"/>
              <a:gd name="connsiteY22" fmla="*/ 296214 h 695460"/>
              <a:gd name="connsiteX23" fmla="*/ 2910626 w 6490953"/>
              <a:gd name="connsiteY23" fmla="*/ 231820 h 695460"/>
              <a:gd name="connsiteX24" fmla="*/ 2975020 w 6490953"/>
              <a:gd name="connsiteY24" fmla="*/ 115910 h 695460"/>
              <a:gd name="connsiteX25" fmla="*/ 3013657 w 6490953"/>
              <a:gd name="connsiteY25" fmla="*/ 90152 h 695460"/>
              <a:gd name="connsiteX26" fmla="*/ 3090930 w 6490953"/>
              <a:gd name="connsiteY26" fmla="*/ 64395 h 695460"/>
              <a:gd name="connsiteX27" fmla="*/ 3232598 w 6490953"/>
              <a:gd name="connsiteY27" fmla="*/ 77274 h 695460"/>
              <a:gd name="connsiteX28" fmla="*/ 3271234 w 6490953"/>
              <a:gd name="connsiteY28" fmla="*/ 90152 h 695460"/>
              <a:gd name="connsiteX29" fmla="*/ 3309871 w 6490953"/>
              <a:gd name="connsiteY29" fmla="*/ 128789 h 695460"/>
              <a:gd name="connsiteX30" fmla="*/ 3348507 w 6490953"/>
              <a:gd name="connsiteY30" fmla="*/ 141668 h 695460"/>
              <a:gd name="connsiteX31" fmla="*/ 3387144 w 6490953"/>
              <a:gd name="connsiteY31" fmla="*/ 167426 h 695460"/>
              <a:gd name="connsiteX32" fmla="*/ 3464417 w 6490953"/>
              <a:gd name="connsiteY32" fmla="*/ 193183 h 695460"/>
              <a:gd name="connsiteX33" fmla="*/ 3541691 w 6490953"/>
              <a:gd name="connsiteY33" fmla="*/ 231820 h 695460"/>
              <a:gd name="connsiteX34" fmla="*/ 3580327 w 6490953"/>
              <a:gd name="connsiteY34" fmla="*/ 257578 h 695460"/>
              <a:gd name="connsiteX35" fmla="*/ 3606085 w 6490953"/>
              <a:gd name="connsiteY35" fmla="*/ 296214 h 695460"/>
              <a:gd name="connsiteX36" fmla="*/ 3683358 w 6490953"/>
              <a:gd name="connsiteY36" fmla="*/ 321972 h 695460"/>
              <a:gd name="connsiteX37" fmla="*/ 3773510 w 6490953"/>
              <a:gd name="connsiteY37" fmla="*/ 360609 h 695460"/>
              <a:gd name="connsiteX38" fmla="*/ 3812147 w 6490953"/>
              <a:gd name="connsiteY38" fmla="*/ 386367 h 695460"/>
              <a:gd name="connsiteX39" fmla="*/ 3889420 w 6490953"/>
              <a:gd name="connsiteY39" fmla="*/ 412124 h 695460"/>
              <a:gd name="connsiteX40" fmla="*/ 3966693 w 6490953"/>
              <a:gd name="connsiteY40" fmla="*/ 450761 h 695460"/>
              <a:gd name="connsiteX41" fmla="*/ 3992451 w 6490953"/>
              <a:gd name="connsiteY41" fmla="*/ 489398 h 695460"/>
              <a:gd name="connsiteX42" fmla="*/ 4043967 w 6490953"/>
              <a:gd name="connsiteY42" fmla="*/ 502276 h 695460"/>
              <a:gd name="connsiteX43" fmla="*/ 4121240 w 6490953"/>
              <a:gd name="connsiteY43" fmla="*/ 528034 h 695460"/>
              <a:gd name="connsiteX44" fmla="*/ 4224271 w 6490953"/>
              <a:gd name="connsiteY44" fmla="*/ 553792 h 695460"/>
              <a:gd name="connsiteX45" fmla="*/ 4340181 w 6490953"/>
              <a:gd name="connsiteY45" fmla="*/ 592429 h 695460"/>
              <a:gd name="connsiteX46" fmla="*/ 4378817 w 6490953"/>
              <a:gd name="connsiteY46" fmla="*/ 605307 h 695460"/>
              <a:gd name="connsiteX47" fmla="*/ 4868215 w 6490953"/>
              <a:gd name="connsiteY47" fmla="*/ 592429 h 695460"/>
              <a:gd name="connsiteX48" fmla="*/ 4945488 w 6490953"/>
              <a:gd name="connsiteY48" fmla="*/ 540913 h 695460"/>
              <a:gd name="connsiteX49" fmla="*/ 5022761 w 6490953"/>
              <a:gd name="connsiteY49" fmla="*/ 476519 h 695460"/>
              <a:gd name="connsiteX50" fmla="*/ 5087155 w 6490953"/>
              <a:gd name="connsiteY50" fmla="*/ 360609 h 695460"/>
              <a:gd name="connsiteX51" fmla="*/ 5112913 w 6490953"/>
              <a:gd name="connsiteY51" fmla="*/ 321972 h 695460"/>
              <a:gd name="connsiteX52" fmla="*/ 5151550 w 6490953"/>
              <a:gd name="connsiteY52" fmla="*/ 244699 h 695460"/>
              <a:gd name="connsiteX53" fmla="*/ 5203065 w 6490953"/>
              <a:gd name="connsiteY53" fmla="*/ 167426 h 695460"/>
              <a:gd name="connsiteX54" fmla="*/ 5215944 w 6490953"/>
              <a:gd name="connsiteY54" fmla="*/ 128789 h 695460"/>
              <a:gd name="connsiteX55" fmla="*/ 5293217 w 6490953"/>
              <a:gd name="connsiteY55" fmla="*/ 77274 h 695460"/>
              <a:gd name="connsiteX56" fmla="*/ 5370491 w 6490953"/>
              <a:gd name="connsiteY56" fmla="*/ 38637 h 695460"/>
              <a:gd name="connsiteX57" fmla="*/ 5409127 w 6490953"/>
              <a:gd name="connsiteY57" fmla="*/ 12879 h 695460"/>
              <a:gd name="connsiteX58" fmla="*/ 5447764 w 6490953"/>
              <a:gd name="connsiteY58" fmla="*/ 0 h 695460"/>
              <a:gd name="connsiteX59" fmla="*/ 5808372 w 6490953"/>
              <a:gd name="connsiteY59" fmla="*/ 12879 h 695460"/>
              <a:gd name="connsiteX60" fmla="*/ 5847009 w 6490953"/>
              <a:gd name="connsiteY60" fmla="*/ 25758 h 695460"/>
              <a:gd name="connsiteX61" fmla="*/ 5962919 w 6490953"/>
              <a:gd name="connsiteY61" fmla="*/ 103031 h 695460"/>
              <a:gd name="connsiteX62" fmla="*/ 6027313 w 6490953"/>
              <a:gd name="connsiteY62" fmla="*/ 141668 h 695460"/>
              <a:gd name="connsiteX63" fmla="*/ 6117465 w 6490953"/>
              <a:gd name="connsiteY63" fmla="*/ 193183 h 695460"/>
              <a:gd name="connsiteX64" fmla="*/ 6194738 w 6490953"/>
              <a:gd name="connsiteY64" fmla="*/ 231820 h 695460"/>
              <a:gd name="connsiteX65" fmla="*/ 6233375 w 6490953"/>
              <a:gd name="connsiteY65" fmla="*/ 257578 h 695460"/>
              <a:gd name="connsiteX66" fmla="*/ 6310648 w 6490953"/>
              <a:gd name="connsiteY66" fmla="*/ 283336 h 695460"/>
              <a:gd name="connsiteX67" fmla="*/ 6387922 w 6490953"/>
              <a:gd name="connsiteY67" fmla="*/ 347730 h 695460"/>
              <a:gd name="connsiteX68" fmla="*/ 6426558 w 6490953"/>
              <a:gd name="connsiteY68" fmla="*/ 360609 h 695460"/>
              <a:gd name="connsiteX69" fmla="*/ 6465195 w 6490953"/>
              <a:gd name="connsiteY69" fmla="*/ 386367 h 695460"/>
              <a:gd name="connsiteX70" fmla="*/ 6490953 w 6490953"/>
              <a:gd name="connsiteY70" fmla="*/ 399245 h 695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6490953" h="695460">
                <a:moveTo>
                  <a:pt x="0" y="412124"/>
                </a:moveTo>
                <a:lnTo>
                  <a:pt x="154547" y="437882"/>
                </a:lnTo>
                <a:cubicBezTo>
                  <a:pt x="176104" y="441686"/>
                  <a:pt x="197823" y="445001"/>
                  <a:pt x="218941" y="450761"/>
                </a:cubicBezTo>
                <a:cubicBezTo>
                  <a:pt x="218965" y="450768"/>
                  <a:pt x="315520" y="482955"/>
                  <a:pt x="334851" y="489398"/>
                </a:cubicBezTo>
                <a:lnTo>
                  <a:pt x="605307" y="579550"/>
                </a:lnTo>
                <a:lnTo>
                  <a:pt x="682581" y="605307"/>
                </a:lnTo>
                <a:cubicBezTo>
                  <a:pt x="704046" y="609600"/>
                  <a:pt x="725857" y="612426"/>
                  <a:pt x="746975" y="618186"/>
                </a:cubicBezTo>
                <a:cubicBezTo>
                  <a:pt x="773169" y="625330"/>
                  <a:pt x="801657" y="628883"/>
                  <a:pt x="824248" y="643944"/>
                </a:cubicBezTo>
                <a:cubicBezTo>
                  <a:pt x="837127" y="652530"/>
                  <a:pt x="848392" y="664267"/>
                  <a:pt x="862885" y="669702"/>
                </a:cubicBezTo>
                <a:cubicBezTo>
                  <a:pt x="883381" y="677388"/>
                  <a:pt x="906043" y="677272"/>
                  <a:pt x="927279" y="682581"/>
                </a:cubicBezTo>
                <a:cubicBezTo>
                  <a:pt x="940449" y="685874"/>
                  <a:pt x="953037" y="691167"/>
                  <a:pt x="965916" y="695460"/>
                </a:cubicBezTo>
                <a:lnTo>
                  <a:pt x="2125015" y="682581"/>
                </a:lnTo>
                <a:cubicBezTo>
                  <a:pt x="2138587" y="682289"/>
                  <a:pt x="2150598" y="673431"/>
                  <a:pt x="2163651" y="669702"/>
                </a:cubicBezTo>
                <a:cubicBezTo>
                  <a:pt x="2180670" y="664839"/>
                  <a:pt x="2198148" y="661686"/>
                  <a:pt x="2215167" y="656823"/>
                </a:cubicBezTo>
                <a:cubicBezTo>
                  <a:pt x="2344501" y="619870"/>
                  <a:pt x="2144269" y="671327"/>
                  <a:pt x="2305319" y="631065"/>
                </a:cubicBezTo>
                <a:cubicBezTo>
                  <a:pt x="2366618" y="590198"/>
                  <a:pt x="2319864" y="615111"/>
                  <a:pt x="2395471" y="592429"/>
                </a:cubicBezTo>
                <a:cubicBezTo>
                  <a:pt x="2552271" y="545390"/>
                  <a:pt x="2405505" y="583481"/>
                  <a:pt x="2524260" y="553792"/>
                </a:cubicBezTo>
                <a:lnTo>
                  <a:pt x="2640169" y="476519"/>
                </a:lnTo>
                <a:cubicBezTo>
                  <a:pt x="2653048" y="467933"/>
                  <a:pt x="2667861" y="461706"/>
                  <a:pt x="2678806" y="450761"/>
                </a:cubicBezTo>
                <a:cubicBezTo>
                  <a:pt x="2727042" y="402525"/>
                  <a:pt x="2700164" y="417884"/>
                  <a:pt x="2756079" y="399245"/>
                </a:cubicBezTo>
                <a:cubicBezTo>
                  <a:pt x="2768958" y="386366"/>
                  <a:pt x="2783056" y="374601"/>
                  <a:pt x="2794716" y="360609"/>
                </a:cubicBezTo>
                <a:cubicBezTo>
                  <a:pt x="2804625" y="348718"/>
                  <a:pt x="2809529" y="332917"/>
                  <a:pt x="2820474" y="321972"/>
                </a:cubicBezTo>
                <a:cubicBezTo>
                  <a:pt x="2831419" y="311027"/>
                  <a:pt x="2846231" y="304800"/>
                  <a:pt x="2859110" y="296214"/>
                </a:cubicBezTo>
                <a:cubicBezTo>
                  <a:pt x="2891482" y="199100"/>
                  <a:pt x="2844049" y="315042"/>
                  <a:pt x="2910626" y="231820"/>
                </a:cubicBezTo>
                <a:cubicBezTo>
                  <a:pt x="2964308" y="164717"/>
                  <a:pt x="2845253" y="202422"/>
                  <a:pt x="2975020" y="115910"/>
                </a:cubicBezTo>
                <a:cubicBezTo>
                  <a:pt x="2987899" y="107324"/>
                  <a:pt x="2999512" y="96438"/>
                  <a:pt x="3013657" y="90152"/>
                </a:cubicBezTo>
                <a:cubicBezTo>
                  <a:pt x="3038468" y="79125"/>
                  <a:pt x="3090930" y="64395"/>
                  <a:pt x="3090930" y="64395"/>
                </a:cubicBezTo>
                <a:cubicBezTo>
                  <a:pt x="3138153" y="68688"/>
                  <a:pt x="3185657" y="70568"/>
                  <a:pt x="3232598" y="77274"/>
                </a:cubicBezTo>
                <a:cubicBezTo>
                  <a:pt x="3246037" y="79194"/>
                  <a:pt x="3259939" y="82622"/>
                  <a:pt x="3271234" y="90152"/>
                </a:cubicBezTo>
                <a:cubicBezTo>
                  <a:pt x="3286389" y="100255"/>
                  <a:pt x="3294716" y="118686"/>
                  <a:pt x="3309871" y="128789"/>
                </a:cubicBezTo>
                <a:cubicBezTo>
                  <a:pt x="3321166" y="136319"/>
                  <a:pt x="3336365" y="135597"/>
                  <a:pt x="3348507" y="141668"/>
                </a:cubicBezTo>
                <a:cubicBezTo>
                  <a:pt x="3362351" y="148590"/>
                  <a:pt x="3372999" y="161140"/>
                  <a:pt x="3387144" y="167426"/>
                </a:cubicBezTo>
                <a:cubicBezTo>
                  <a:pt x="3411955" y="178453"/>
                  <a:pt x="3464417" y="193183"/>
                  <a:pt x="3464417" y="193183"/>
                </a:cubicBezTo>
                <a:cubicBezTo>
                  <a:pt x="3575150" y="267005"/>
                  <a:pt x="3435044" y="178496"/>
                  <a:pt x="3541691" y="231820"/>
                </a:cubicBezTo>
                <a:cubicBezTo>
                  <a:pt x="3555535" y="238742"/>
                  <a:pt x="3567448" y="248992"/>
                  <a:pt x="3580327" y="257578"/>
                </a:cubicBezTo>
                <a:cubicBezTo>
                  <a:pt x="3588913" y="270457"/>
                  <a:pt x="3592959" y="288011"/>
                  <a:pt x="3606085" y="296214"/>
                </a:cubicBezTo>
                <a:cubicBezTo>
                  <a:pt x="3629109" y="310604"/>
                  <a:pt x="3660767" y="306911"/>
                  <a:pt x="3683358" y="321972"/>
                </a:cubicBezTo>
                <a:cubicBezTo>
                  <a:pt x="3736722" y="357548"/>
                  <a:pt x="3706979" y="343976"/>
                  <a:pt x="3773510" y="360609"/>
                </a:cubicBezTo>
                <a:cubicBezTo>
                  <a:pt x="3786389" y="369195"/>
                  <a:pt x="3798002" y="380081"/>
                  <a:pt x="3812147" y="386367"/>
                </a:cubicBezTo>
                <a:cubicBezTo>
                  <a:pt x="3836958" y="397394"/>
                  <a:pt x="3866829" y="397063"/>
                  <a:pt x="3889420" y="412124"/>
                </a:cubicBezTo>
                <a:cubicBezTo>
                  <a:pt x="3939352" y="445412"/>
                  <a:pt x="3913373" y="432987"/>
                  <a:pt x="3966693" y="450761"/>
                </a:cubicBezTo>
                <a:cubicBezTo>
                  <a:pt x="3975279" y="463640"/>
                  <a:pt x="3979572" y="480812"/>
                  <a:pt x="3992451" y="489398"/>
                </a:cubicBezTo>
                <a:cubicBezTo>
                  <a:pt x="4007179" y="499216"/>
                  <a:pt x="4027013" y="497190"/>
                  <a:pt x="4043967" y="502276"/>
                </a:cubicBezTo>
                <a:cubicBezTo>
                  <a:pt x="4069973" y="510078"/>
                  <a:pt x="4094900" y="521449"/>
                  <a:pt x="4121240" y="528034"/>
                </a:cubicBezTo>
                <a:cubicBezTo>
                  <a:pt x="4155584" y="536620"/>
                  <a:pt x="4190687" y="542597"/>
                  <a:pt x="4224271" y="553792"/>
                </a:cubicBezTo>
                <a:lnTo>
                  <a:pt x="4340181" y="592429"/>
                </a:lnTo>
                <a:lnTo>
                  <a:pt x="4378817" y="605307"/>
                </a:lnTo>
                <a:cubicBezTo>
                  <a:pt x="4541950" y="601014"/>
                  <a:pt x="4705220" y="600380"/>
                  <a:pt x="4868215" y="592429"/>
                </a:cubicBezTo>
                <a:cubicBezTo>
                  <a:pt x="4911486" y="590318"/>
                  <a:pt x="4914215" y="566974"/>
                  <a:pt x="4945488" y="540913"/>
                </a:cubicBezTo>
                <a:cubicBezTo>
                  <a:pt x="4992480" y="501753"/>
                  <a:pt x="4981179" y="529982"/>
                  <a:pt x="5022761" y="476519"/>
                </a:cubicBezTo>
                <a:cubicBezTo>
                  <a:pt x="5136460" y="330334"/>
                  <a:pt x="5040519" y="453879"/>
                  <a:pt x="5087155" y="360609"/>
                </a:cubicBezTo>
                <a:cubicBezTo>
                  <a:pt x="5094077" y="346765"/>
                  <a:pt x="5105991" y="335816"/>
                  <a:pt x="5112913" y="321972"/>
                </a:cubicBezTo>
                <a:cubicBezTo>
                  <a:pt x="5166235" y="215330"/>
                  <a:pt x="5077730" y="355429"/>
                  <a:pt x="5151550" y="244699"/>
                </a:cubicBezTo>
                <a:cubicBezTo>
                  <a:pt x="5181128" y="126386"/>
                  <a:pt x="5138381" y="248281"/>
                  <a:pt x="5203065" y="167426"/>
                </a:cubicBezTo>
                <a:cubicBezTo>
                  <a:pt x="5211546" y="156825"/>
                  <a:pt x="5206345" y="138388"/>
                  <a:pt x="5215944" y="128789"/>
                </a:cubicBezTo>
                <a:cubicBezTo>
                  <a:pt x="5237834" y="106899"/>
                  <a:pt x="5267459" y="94446"/>
                  <a:pt x="5293217" y="77274"/>
                </a:cubicBezTo>
                <a:cubicBezTo>
                  <a:pt x="5343150" y="43985"/>
                  <a:pt x="5317169" y="56411"/>
                  <a:pt x="5370491" y="38637"/>
                </a:cubicBezTo>
                <a:cubicBezTo>
                  <a:pt x="5383370" y="30051"/>
                  <a:pt x="5395283" y="19801"/>
                  <a:pt x="5409127" y="12879"/>
                </a:cubicBezTo>
                <a:cubicBezTo>
                  <a:pt x="5421269" y="6808"/>
                  <a:pt x="5434188" y="0"/>
                  <a:pt x="5447764" y="0"/>
                </a:cubicBezTo>
                <a:cubicBezTo>
                  <a:pt x="5568043" y="0"/>
                  <a:pt x="5688169" y="8586"/>
                  <a:pt x="5808372" y="12879"/>
                </a:cubicBezTo>
                <a:cubicBezTo>
                  <a:pt x="5821251" y="17172"/>
                  <a:pt x="5835142" y="19165"/>
                  <a:pt x="5847009" y="25758"/>
                </a:cubicBezTo>
                <a:cubicBezTo>
                  <a:pt x="5870138" y="38607"/>
                  <a:pt x="5932035" y="83729"/>
                  <a:pt x="5962919" y="103031"/>
                </a:cubicBezTo>
                <a:cubicBezTo>
                  <a:pt x="5984146" y="116298"/>
                  <a:pt x="6007287" y="126649"/>
                  <a:pt x="6027313" y="141668"/>
                </a:cubicBezTo>
                <a:cubicBezTo>
                  <a:pt x="6089689" y="188450"/>
                  <a:pt x="6058465" y="173517"/>
                  <a:pt x="6117465" y="193183"/>
                </a:cubicBezTo>
                <a:cubicBezTo>
                  <a:pt x="6228195" y="267003"/>
                  <a:pt x="6088096" y="178498"/>
                  <a:pt x="6194738" y="231820"/>
                </a:cubicBezTo>
                <a:cubicBezTo>
                  <a:pt x="6208582" y="238742"/>
                  <a:pt x="6219230" y="251291"/>
                  <a:pt x="6233375" y="257578"/>
                </a:cubicBezTo>
                <a:cubicBezTo>
                  <a:pt x="6258186" y="268605"/>
                  <a:pt x="6310648" y="283336"/>
                  <a:pt x="6310648" y="283336"/>
                </a:cubicBezTo>
                <a:cubicBezTo>
                  <a:pt x="6339131" y="311818"/>
                  <a:pt x="6352061" y="329800"/>
                  <a:pt x="6387922" y="347730"/>
                </a:cubicBezTo>
                <a:cubicBezTo>
                  <a:pt x="6400064" y="353801"/>
                  <a:pt x="6414416" y="354538"/>
                  <a:pt x="6426558" y="360609"/>
                </a:cubicBezTo>
                <a:cubicBezTo>
                  <a:pt x="6440402" y="367531"/>
                  <a:pt x="6451922" y="378403"/>
                  <a:pt x="6465195" y="386367"/>
                </a:cubicBezTo>
                <a:cubicBezTo>
                  <a:pt x="6473426" y="391306"/>
                  <a:pt x="6482367" y="394952"/>
                  <a:pt x="6490953" y="399245"/>
                </a:cubicBezTo>
              </a:path>
            </a:pathLst>
          </a:custGeom>
          <a:noFill/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146220" y="4597758"/>
            <a:ext cx="6065949" cy="1133341"/>
          </a:xfrm>
          <a:custGeom>
            <a:avLst/>
            <a:gdLst>
              <a:gd name="connsiteX0" fmla="*/ 0 w 6065949"/>
              <a:gd name="connsiteY0" fmla="*/ 1133341 h 1133341"/>
              <a:gd name="connsiteX1" fmla="*/ 25757 w 6065949"/>
              <a:gd name="connsiteY1" fmla="*/ 901521 h 1133341"/>
              <a:gd name="connsiteX2" fmla="*/ 38636 w 6065949"/>
              <a:gd name="connsiteY2" fmla="*/ 837127 h 1133341"/>
              <a:gd name="connsiteX3" fmla="*/ 64394 w 6065949"/>
              <a:gd name="connsiteY3" fmla="*/ 785611 h 1133341"/>
              <a:gd name="connsiteX4" fmla="*/ 77273 w 6065949"/>
              <a:gd name="connsiteY4" fmla="*/ 734096 h 1133341"/>
              <a:gd name="connsiteX5" fmla="*/ 115910 w 6065949"/>
              <a:gd name="connsiteY5" fmla="*/ 643943 h 1133341"/>
              <a:gd name="connsiteX6" fmla="*/ 154546 w 6065949"/>
              <a:gd name="connsiteY6" fmla="*/ 605307 h 1133341"/>
              <a:gd name="connsiteX7" fmla="*/ 180304 w 6065949"/>
              <a:gd name="connsiteY7" fmla="*/ 553791 h 1133341"/>
              <a:gd name="connsiteX8" fmla="*/ 231819 w 6065949"/>
              <a:gd name="connsiteY8" fmla="*/ 476518 h 1133341"/>
              <a:gd name="connsiteX9" fmla="*/ 283335 w 6065949"/>
              <a:gd name="connsiteY9" fmla="*/ 399245 h 1133341"/>
              <a:gd name="connsiteX10" fmla="*/ 309093 w 6065949"/>
              <a:gd name="connsiteY10" fmla="*/ 360608 h 1133341"/>
              <a:gd name="connsiteX11" fmla="*/ 373487 w 6065949"/>
              <a:gd name="connsiteY11" fmla="*/ 270456 h 1133341"/>
              <a:gd name="connsiteX12" fmla="*/ 437881 w 6065949"/>
              <a:gd name="connsiteY12" fmla="*/ 244698 h 1133341"/>
              <a:gd name="connsiteX13" fmla="*/ 476518 w 6065949"/>
              <a:gd name="connsiteY13" fmla="*/ 218941 h 1133341"/>
              <a:gd name="connsiteX14" fmla="*/ 528034 w 6065949"/>
              <a:gd name="connsiteY14" fmla="*/ 193183 h 1133341"/>
              <a:gd name="connsiteX15" fmla="*/ 605307 w 6065949"/>
              <a:gd name="connsiteY15" fmla="*/ 141667 h 1133341"/>
              <a:gd name="connsiteX16" fmla="*/ 682580 w 6065949"/>
              <a:gd name="connsiteY16" fmla="*/ 77273 h 1133341"/>
              <a:gd name="connsiteX17" fmla="*/ 759853 w 6065949"/>
              <a:gd name="connsiteY17" fmla="*/ 51515 h 1133341"/>
              <a:gd name="connsiteX18" fmla="*/ 798490 w 6065949"/>
              <a:gd name="connsiteY18" fmla="*/ 25757 h 1133341"/>
              <a:gd name="connsiteX19" fmla="*/ 901521 w 6065949"/>
              <a:gd name="connsiteY19" fmla="*/ 0 h 1133341"/>
              <a:gd name="connsiteX20" fmla="*/ 1725769 w 6065949"/>
              <a:gd name="connsiteY20" fmla="*/ 25757 h 1133341"/>
              <a:gd name="connsiteX21" fmla="*/ 1867436 w 6065949"/>
              <a:gd name="connsiteY21" fmla="*/ 64394 h 1133341"/>
              <a:gd name="connsiteX22" fmla="*/ 1983346 w 6065949"/>
              <a:gd name="connsiteY22" fmla="*/ 103031 h 1133341"/>
              <a:gd name="connsiteX23" fmla="*/ 2034862 w 6065949"/>
              <a:gd name="connsiteY23" fmla="*/ 128788 h 1133341"/>
              <a:gd name="connsiteX24" fmla="*/ 2125014 w 6065949"/>
              <a:gd name="connsiteY24" fmla="*/ 141667 h 1133341"/>
              <a:gd name="connsiteX25" fmla="*/ 2240924 w 6065949"/>
              <a:gd name="connsiteY25" fmla="*/ 193183 h 1133341"/>
              <a:gd name="connsiteX26" fmla="*/ 2292439 w 6065949"/>
              <a:gd name="connsiteY26" fmla="*/ 218941 h 1133341"/>
              <a:gd name="connsiteX27" fmla="*/ 2382591 w 6065949"/>
              <a:gd name="connsiteY27" fmla="*/ 257577 h 1133341"/>
              <a:gd name="connsiteX28" fmla="*/ 2498501 w 6065949"/>
              <a:gd name="connsiteY28" fmla="*/ 334850 h 1133341"/>
              <a:gd name="connsiteX29" fmla="*/ 2550017 w 6065949"/>
              <a:gd name="connsiteY29" fmla="*/ 360608 h 1133341"/>
              <a:gd name="connsiteX30" fmla="*/ 2588653 w 6065949"/>
              <a:gd name="connsiteY30" fmla="*/ 399245 h 1133341"/>
              <a:gd name="connsiteX31" fmla="*/ 2678805 w 6065949"/>
              <a:gd name="connsiteY31" fmla="*/ 450760 h 1133341"/>
              <a:gd name="connsiteX32" fmla="*/ 2730321 w 6065949"/>
              <a:gd name="connsiteY32" fmla="*/ 502276 h 1133341"/>
              <a:gd name="connsiteX33" fmla="*/ 2768957 w 6065949"/>
              <a:gd name="connsiteY33" fmla="*/ 515155 h 1133341"/>
              <a:gd name="connsiteX34" fmla="*/ 2846231 w 6065949"/>
              <a:gd name="connsiteY34" fmla="*/ 553791 h 1133341"/>
              <a:gd name="connsiteX35" fmla="*/ 2923504 w 6065949"/>
              <a:gd name="connsiteY35" fmla="*/ 579549 h 1133341"/>
              <a:gd name="connsiteX36" fmla="*/ 2962141 w 6065949"/>
              <a:gd name="connsiteY36" fmla="*/ 592428 h 1133341"/>
              <a:gd name="connsiteX37" fmla="*/ 3013656 w 6065949"/>
              <a:gd name="connsiteY37" fmla="*/ 618186 h 1133341"/>
              <a:gd name="connsiteX38" fmla="*/ 3078050 w 6065949"/>
              <a:gd name="connsiteY38" fmla="*/ 656822 h 1133341"/>
              <a:gd name="connsiteX39" fmla="*/ 3206839 w 6065949"/>
              <a:gd name="connsiteY39" fmla="*/ 746974 h 1133341"/>
              <a:gd name="connsiteX40" fmla="*/ 3258355 w 6065949"/>
              <a:gd name="connsiteY40" fmla="*/ 772732 h 1133341"/>
              <a:gd name="connsiteX41" fmla="*/ 3335628 w 6065949"/>
              <a:gd name="connsiteY41" fmla="*/ 824248 h 1133341"/>
              <a:gd name="connsiteX42" fmla="*/ 3412901 w 6065949"/>
              <a:gd name="connsiteY42" fmla="*/ 875763 h 1133341"/>
              <a:gd name="connsiteX43" fmla="*/ 3503053 w 6065949"/>
              <a:gd name="connsiteY43" fmla="*/ 901521 h 1133341"/>
              <a:gd name="connsiteX44" fmla="*/ 3541690 w 6065949"/>
              <a:gd name="connsiteY44" fmla="*/ 914400 h 1133341"/>
              <a:gd name="connsiteX45" fmla="*/ 3593205 w 6065949"/>
              <a:gd name="connsiteY45" fmla="*/ 940157 h 1133341"/>
              <a:gd name="connsiteX46" fmla="*/ 3657600 w 6065949"/>
              <a:gd name="connsiteY46" fmla="*/ 953036 h 1133341"/>
              <a:gd name="connsiteX47" fmla="*/ 3696236 w 6065949"/>
              <a:gd name="connsiteY47" fmla="*/ 965915 h 1133341"/>
              <a:gd name="connsiteX48" fmla="*/ 3747752 w 6065949"/>
              <a:gd name="connsiteY48" fmla="*/ 978794 h 1133341"/>
              <a:gd name="connsiteX49" fmla="*/ 3876541 w 6065949"/>
              <a:gd name="connsiteY49" fmla="*/ 1030310 h 1133341"/>
              <a:gd name="connsiteX50" fmla="*/ 3915177 w 6065949"/>
              <a:gd name="connsiteY50" fmla="*/ 1043188 h 1133341"/>
              <a:gd name="connsiteX51" fmla="*/ 4855335 w 6065949"/>
              <a:gd name="connsiteY51" fmla="*/ 1030310 h 1133341"/>
              <a:gd name="connsiteX52" fmla="*/ 4945487 w 6065949"/>
              <a:gd name="connsiteY52" fmla="*/ 1017431 h 1133341"/>
              <a:gd name="connsiteX53" fmla="*/ 5048518 w 6065949"/>
              <a:gd name="connsiteY53" fmla="*/ 978794 h 1133341"/>
              <a:gd name="connsiteX54" fmla="*/ 5087155 w 6065949"/>
              <a:gd name="connsiteY54" fmla="*/ 953036 h 1133341"/>
              <a:gd name="connsiteX55" fmla="*/ 5138670 w 6065949"/>
              <a:gd name="connsiteY55" fmla="*/ 940157 h 1133341"/>
              <a:gd name="connsiteX56" fmla="*/ 5177307 w 6065949"/>
              <a:gd name="connsiteY56" fmla="*/ 927279 h 1133341"/>
              <a:gd name="connsiteX57" fmla="*/ 5267459 w 6065949"/>
              <a:gd name="connsiteY57" fmla="*/ 888642 h 1133341"/>
              <a:gd name="connsiteX58" fmla="*/ 5318974 w 6065949"/>
              <a:gd name="connsiteY58" fmla="*/ 850005 h 1133341"/>
              <a:gd name="connsiteX59" fmla="*/ 5370490 w 6065949"/>
              <a:gd name="connsiteY59" fmla="*/ 837127 h 1133341"/>
              <a:gd name="connsiteX60" fmla="*/ 5409126 w 6065949"/>
              <a:gd name="connsiteY60" fmla="*/ 824248 h 1133341"/>
              <a:gd name="connsiteX61" fmla="*/ 5447763 w 6065949"/>
              <a:gd name="connsiteY61" fmla="*/ 798490 h 1133341"/>
              <a:gd name="connsiteX62" fmla="*/ 5512157 w 6065949"/>
              <a:gd name="connsiteY62" fmla="*/ 772732 h 1133341"/>
              <a:gd name="connsiteX63" fmla="*/ 5589431 w 6065949"/>
              <a:gd name="connsiteY63" fmla="*/ 708338 h 1133341"/>
              <a:gd name="connsiteX64" fmla="*/ 5628067 w 6065949"/>
              <a:gd name="connsiteY64" fmla="*/ 695459 h 1133341"/>
              <a:gd name="connsiteX65" fmla="*/ 5653825 w 6065949"/>
              <a:gd name="connsiteY65" fmla="*/ 656822 h 1133341"/>
              <a:gd name="connsiteX66" fmla="*/ 5666704 w 6065949"/>
              <a:gd name="connsiteY66" fmla="*/ 618186 h 1133341"/>
              <a:gd name="connsiteX67" fmla="*/ 5756856 w 6065949"/>
              <a:gd name="connsiteY67" fmla="*/ 489397 h 1133341"/>
              <a:gd name="connsiteX68" fmla="*/ 5782614 w 6065949"/>
              <a:gd name="connsiteY68" fmla="*/ 450760 h 1133341"/>
              <a:gd name="connsiteX69" fmla="*/ 5821250 w 6065949"/>
              <a:gd name="connsiteY69" fmla="*/ 425003 h 1133341"/>
              <a:gd name="connsiteX70" fmla="*/ 5872766 w 6065949"/>
              <a:gd name="connsiteY70" fmla="*/ 347729 h 1133341"/>
              <a:gd name="connsiteX71" fmla="*/ 5898524 w 6065949"/>
              <a:gd name="connsiteY71" fmla="*/ 309093 h 1133341"/>
              <a:gd name="connsiteX72" fmla="*/ 5937160 w 6065949"/>
              <a:gd name="connsiteY72" fmla="*/ 270456 h 1133341"/>
              <a:gd name="connsiteX73" fmla="*/ 5988676 w 6065949"/>
              <a:gd name="connsiteY73" fmla="*/ 193183 h 1133341"/>
              <a:gd name="connsiteX74" fmla="*/ 6014434 w 6065949"/>
              <a:gd name="connsiteY74" fmla="*/ 154546 h 1133341"/>
              <a:gd name="connsiteX75" fmla="*/ 6065949 w 6065949"/>
              <a:gd name="connsiteY75" fmla="*/ 90152 h 1133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6065949" h="1133341">
                <a:moveTo>
                  <a:pt x="0" y="1133341"/>
                </a:moveTo>
                <a:cubicBezTo>
                  <a:pt x="19064" y="866441"/>
                  <a:pt x="-3181" y="1031743"/>
                  <a:pt x="25757" y="901521"/>
                </a:cubicBezTo>
                <a:cubicBezTo>
                  <a:pt x="30505" y="880152"/>
                  <a:pt x="31714" y="857893"/>
                  <a:pt x="38636" y="837127"/>
                </a:cubicBezTo>
                <a:cubicBezTo>
                  <a:pt x="44707" y="818913"/>
                  <a:pt x="57653" y="803587"/>
                  <a:pt x="64394" y="785611"/>
                </a:cubicBezTo>
                <a:cubicBezTo>
                  <a:pt x="70609" y="769038"/>
                  <a:pt x="72410" y="751115"/>
                  <a:pt x="77273" y="734096"/>
                </a:cubicBezTo>
                <a:cubicBezTo>
                  <a:pt x="85281" y="706068"/>
                  <a:pt x="99555" y="666839"/>
                  <a:pt x="115910" y="643943"/>
                </a:cubicBezTo>
                <a:cubicBezTo>
                  <a:pt x="126496" y="629122"/>
                  <a:pt x="143960" y="620128"/>
                  <a:pt x="154546" y="605307"/>
                </a:cubicBezTo>
                <a:cubicBezTo>
                  <a:pt x="165705" y="589684"/>
                  <a:pt x="170426" y="570254"/>
                  <a:pt x="180304" y="553791"/>
                </a:cubicBezTo>
                <a:cubicBezTo>
                  <a:pt x="196231" y="527246"/>
                  <a:pt x="214647" y="502276"/>
                  <a:pt x="231819" y="476518"/>
                </a:cubicBezTo>
                <a:lnTo>
                  <a:pt x="283335" y="399245"/>
                </a:lnTo>
                <a:cubicBezTo>
                  <a:pt x="291921" y="386366"/>
                  <a:pt x="302171" y="374453"/>
                  <a:pt x="309093" y="360608"/>
                </a:cubicBezTo>
                <a:cubicBezTo>
                  <a:pt x="327986" y="322821"/>
                  <a:pt x="335514" y="294189"/>
                  <a:pt x="373487" y="270456"/>
                </a:cubicBezTo>
                <a:cubicBezTo>
                  <a:pt x="393091" y="258203"/>
                  <a:pt x="417203" y="255037"/>
                  <a:pt x="437881" y="244698"/>
                </a:cubicBezTo>
                <a:cubicBezTo>
                  <a:pt x="451725" y="237776"/>
                  <a:pt x="463079" y="226620"/>
                  <a:pt x="476518" y="218941"/>
                </a:cubicBezTo>
                <a:cubicBezTo>
                  <a:pt x="493187" y="209416"/>
                  <a:pt x="511571" y="203061"/>
                  <a:pt x="528034" y="193183"/>
                </a:cubicBezTo>
                <a:cubicBezTo>
                  <a:pt x="554579" y="177256"/>
                  <a:pt x="583417" y="163557"/>
                  <a:pt x="605307" y="141667"/>
                </a:cubicBezTo>
                <a:cubicBezTo>
                  <a:pt x="629571" y="117403"/>
                  <a:pt x="650305" y="91618"/>
                  <a:pt x="682580" y="77273"/>
                </a:cubicBezTo>
                <a:cubicBezTo>
                  <a:pt x="707391" y="66246"/>
                  <a:pt x="737262" y="66576"/>
                  <a:pt x="759853" y="51515"/>
                </a:cubicBezTo>
                <a:cubicBezTo>
                  <a:pt x="772732" y="42929"/>
                  <a:pt x="784645" y="32679"/>
                  <a:pt x="798490" y="25757"/>
                </a:cubicBezTo>
                <a:cubicBezTo>
                  <a:pt x="824888" y="12558"/>
                  <a:pt x="877034" y="4897"/>
                  <a:pt x="901521" y="0"/>
                </a:cubicBezTo>
                <a:lnTo>
                  <a:pt x="1725769" y="25757"/>
                </a:lnTo>
                <a:cubicBezTo>
                  <a:pt x="1844771" y="30785"/>
                  <a:pt x="1782544" y="31743"/>
                  <a:pt x="1867436" y="64394"/>
                </a:cubicBezTo>
                <a:cubicBezTo>
                  <a:pt x="1905448" y="79014"/>
                  <a:pt x="1946919" y="84818"/>
                  <a:pt x="1983346" y="103031"/>
                </a:cubicBezTo>
                <a:cubicBezTo>
                  <a:pt x="2000518" y="111617"/>
                  <a:pt x="2016340" y="123737"/>
                  <a:pt x="2034862" y="128788"/>
                </a:cubicBezTo>
                <a:cubicBezTo>
                  <a:pt x="2064148" y="136775"/>
                  <a:pt x="2094963" y="137374"/>
                  <a:pt x="2125014" y="141667"/>
                </a:cubicBezTo>
                <a:cubicBezTo>
                  <a:pt x="2251829" y="205076"/>
                  <a:pt x="2092928" y="127407"/>
                  <a:pt x="2240924" y="193183"/>
                </a:cubicBezTo>
                <a:cubicBezTo>
                  <a:pt x="2258468" y="200980"/>
                  <a:pt x="2274793" y="211378"/>
                  <a:pt x="2292439" y="218941"/>
                </a:cubicBezTo>
                <a:cubicBezTo>
                  <a:pt x="2372243" y="253142"/>
                  <a:pt x="2286473" y="204178"/>
                  <a:pt x="2382591" y="257577"/>
                </a:cubicBezTo>
                <a:cubicBezTo>
                  <a:pt x="2562593" y="357579"/>
                  <a:pt x="2343612" y="238045"/>
                  <a:pt x="2498501" y="334850"/>
                </a:cubicBezTo>
                <a:cubicBezTo>
                  <a:pt x="2514782" y="345025"/>
                  <a:pt x="2532845" y="352022"/>
                  <a:pt x="2550017" y="360608"/>
                </a:cubicBezTo>
                <a:cubicBezTo>
                  <a:pt x="2562896" y="373487"/>
                  <a:pt x="2573832" y="388659"/>
                  <a:pt x="2588653" y="399245"/>
                </a:cubicBezTo>
                <a:cubicBezTo>
                  <a:pt x="2661737" y="451448"/>
                  <a:pt x="2617968" y="398614"/>
                  <a:pt x="2678805" y="450760"/>
                </a:cubicBezTo>
                <a:cubicBezTo>
                  <a:pt x="2697243" y="466564"/>
                  <a:pt x="2710560" y="488161"/>
                  <a:pt x="2730321" y="502276"/>
                </a:cubicBezTo>
                <a:cubicBezTo>
                  <a:pt x="2741368" y="510167"/>
                  <a:pt x="2756552" y="509642"/>
                  <a:pt x="2768957" y="515155"/>
                </a:cubicBezTo>
                <a:cubicBezTo>
                  <a:pt x="2795273" y="526851"/>
                  <a:pt x="2819648" y="542715"/>
                  <a:pt x="2846231" y="553791"/>
                </a:cubicBezTo>
                <a:cubicBezTo>
                  <a:pt x="2871293" y="564234"/>
                  <a:pt x="2897746" y="570963"/>
                  <a:pt x="2923504" y="579549"/>
                </a:cubicBezTo>
                <a:cubicBezTo>
                  <a:pt x="2936383" y="583842"/>
                  <a:pt x="2949999" y="586357"/>
                  <a:pt x="2962141" y="592428"/>
                </a:cubicBezTo>
                <a:cubicBezTo>
                  <a:pt x="2979313" y="601014"/>
                  <a:pt x="2996873" y="608862"/>
                  <a:pt x="3013656" y="618186"/>
                </a:cubicBezTo>
                <a:cubicBezTo>
                  <a:pt x="3035538" y="630343"/>
                  <a:pt x="3057222" y="642937"/>
                  <a:pt x="3078050" y="656822"/>
                </a:cubicBezTo>
                <a:cubicBezTo>
                  <a:pt x="3126511" y="689129"/>
                  <a:pt x="3151829" y="719469"/>
                  <a:pt x="3206839" y="746974"/>
                </a:cubicBezTo>
                <a:lnTo>
                  <a:pt x="3258355" y="772732"/>
                </a:lnTo>
                <a:cubicBezTo>
                  <a:pt x="3344096" y="858475"/>
                  <a:pt x="3251757" y="777653"/>
                  <a:pt x="3335628" y="824248"/>
                </a:cubicBezTo>
                <a:cubicBezTo>
                  <a:pt x="3362689" y="839282"/>
                  <a:pt x="3383533" y="865974"/>
                  <a:pt x="3412901" y="875763"/>
                </a:cubicBezTo>
                <a:cubicBezTo>
                  <a:pt x="3505540" y="906643"/>
                  <a:pt x="3389853" y="869178"/>
                  <a:pt x="3503053" y="901521"/>
                </a:cubicBezTo>
                <a:cubicBezTo>
                  <a:pt x="3516106" y="905251"/>
                  <a:pt x="3529212" y="909052"/>
                  <a:pt x="3541690" y="914400"/>
                </a:cubicBezTo>
                <a:cubicBezTo>
                  <a:pt x="3559336" y="921963"/>
                  <a:pt x="3574992" y="934086"/>
                  <a:pt x="3593205" y="940157"/>
                </a:cubicBezTo>
                <a:cubicBezTo>
                  <a:pt x="3613972" y="947079"/>
                  <a:pt x="3636364" y="947727"/>
                  <a:pt x="3657600" y="953036"/>
                </a:cubicBezTo>
                <a:cubicBezTo>
                  <a:pt x="3670770" y="956329"/>
                  <a:pt x="3683183" y="962186"/>
                  <a:pt x="3696236" y="965915"/>
                </a:cubicBezTo>
                <a:cubicBezTo>
                  <a:pt x="3713255" y="970778"/>
                  <a:pt x="3730580" y="974501"/>
                  <a:pt x="3747752" y="978794"/>
                </a:cubicBezTo>
                <a:cubicBezTo>
                  <a:pt x="3823549" y="1016693"/>
                  <a:pt x="3781057" y="998483"/>
                  <a:pt x="3876541" y="1030310"/>
                </a:cubicBezTo>
                <a:lnTo>
                  <a:pt x="3915177" y="1043188"/>
                </a:lnTo>
                <a:lnTo>
                  <a:pt x="4855335" y="1030310"/>
                </a:lnTo>
                <a:cubicBezTo>
                  <a:pt x="4885681" y="1029551"/>
                  <a:pt x="4916411" y="1026154"/>
                  <a:pt x="4945487" y="1017431"/>
                </a:cubicBezTo>
                <a:cubicBezTo>
                  <a:pt x="5210789" y="937840"/>
                  <a:pt x="4674155" y="1053668"/>
                  <a:pt x="5048518" y="978794"/>
                </a:cubicBezTo>
                <a:cubicBezTo>
                  <a:pt x="5061397" y="970208"/>
                  <a:pt x="5072928" y="959133"/>
                  <a:pt x="5087155" y="953036"/>
                </a:cubicBezTo>
                <a:cubicBezTo>
                  <a:pt x="5103424" y="946063"/>
                  <a:pt x="5121651" y="945019"/>
                  <a:pt x="5138670" y="940157"/>
                </a:cubicBezTo>
                <a:cubicBezTo>
                  <a:pt x="5151723" y="936428"/>
                  <a:pt x="5164829" y="932627"/>
                  <a:pt x="5177307" y="927279"/>
                </a:cubicBezTo>
                <a:cubicBezTo>
                  <a:pt x="5288721" y="879531"/>
                  <a:pt x="5176839" y="918849"/>
                  <a:pt x="5267459" y="888642"/>
                </a:cubicBezTo>
                <a:cubicBezTo>
                  <a:pt x="5284631" y="875763"/>
                  <a:pt x="5299775" y="859604"/>
                  <a:pt x="5318974" y="850005"/>
                </a:cubicBezTo>
                <a:cubicBezTo>
                  <a:pt x="5334806" y="842089"/>
                  <a:pt x="5353471" y="841990"/>
                  <a:pt x="5370490" y="837127"/>
                </a:cubicBezTo>
                <a:cubicBezTo>
                  <a:pt x="5383543" y="833398"/>
                  <a:pt x="5396984" y="830319"/>
                  <a:pt x="5409126" y="824248"/>
                </a:cubicBezTo>
                <a:cubicBezTo>
                  <a:pt x="5422970" y="817326"/>
                  <a:pt x="5433919" y="805412"/>
                  <a:pt x="5447763" y="798490"/>
                </a:cubicBezTo>
                <a:cubicBezTo>
                  <a:pt x="5468441" y="788151"/>
                  <a:pt x="5490692" y="781318"/>
                  <a:pt x="5512157" y="772732"/>
                </a:cubicBezTo>
                <a:cubicBezTo>
                  <a:pt x="5540640" y="744250"/>
                  <a:pt x="5553570" y="726268"/>
                  <a:pt x="5589431" y="708338"/>
                </a:cubicBezTo>
                <a:cubicBezTo>
                  <a:pt x="5601573" y="702267"/>
                  <a:pt x="5615188" y="699752"/>
                  <a:pt x="5628067" y="695459"/>
                </a:cubicBezTo>
                <a:cubicBezTo>
                  <a:pt x="5636653" y="682580"/>
                  <a:pt x="5646903" y="670666"/>
                  <a:pt x="5653825" y="656822"/>
                </a:cubicBezTo>
                <a:cubicBezTo>
                  <a:pt x="5659896" y="644680"/>
                  <a:pt x="5660111" y="630053"/>
                  <a:pt x="5666704" y="618186"/>
                </a:cubicBezTo>
                <a:cubicBezTo>
                  <a:pt x="5696318" y="564880"/>
                  <a:pt x="5723085" y="536676"/>
                  <a:pt x="5756856" y="489397"/>
                </a:cubicBezTo>
                <a:cubicBezTo>
                  <a:pt x="5765853" y="476802"/>
                  <a:pt x="5771669" y="461705"/>
                  <a:pt x="5782614" y="450760"/>
                </a:cubicBezTo>
                <a:cubicBezTo>
                  <a:pt x="5793559" y="439815"/>
                  <a:pt x="5808371" y="433589"/>
                  <a:pt x="5821250" y="425003"/>
                </a:cubicBezTo>
                <a:lnTo>
                  <a:pt x="5872766" y="347729"/>
                </a:lnTo>
                <a:cubicBezTo>
                  <a:pt x="5881352" y="334850"/>
                  <a:pt x="5887579" y="320038"/>
                  <a:pt x="5898524" y="309093"/>
                </a:cubicBezTo>
                <a:cubicBezTo>
                  <a:pt x="5911403" y="296214"/>
                  <a:pt x="5925978" y="284833"/>
                  <a:pt x="5937160" y="270456"/>
                </a:cubicBezTo>
                <a:cubicBezTo>
                  <a:pt x="5956166" y="246020"/>
                  <a:pt x="5971504" y="218941"/>
                  <a:pt x="5988676" y="193183"/>
                </a:cubicBezTo>
                <a:cubicBezTo>
                  <a:pt x="5997262" y="180304"/>
                  <a:pt x="6003489" y="165491"/>
                  <a:pt x="6014434" y="154546"/>
                </a:cubicBezTo>
                <a:cubicBezTo>
                  <a:pt x="6059858" y="109122"/>
                  <a:pt x="6044925" y="132200"/>
                  <a:pt x="6065949" y="90152"/>
                </a:cubicBezTo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249251" y="4649273"/>
            <a:ext cx="6490952" cy="772733"/>
          </a:xfrm>
          <a:custGeom>
            <a:avLst/>
            <a:gdLst>
              <a:gd name="connsiteX0" fmla="*/ 0 w 6490952"/>
              <a:gd name="connsiteY0" fmla="*/ 0 h 772733"/>
              <a:gd name="connsiteX1" fmla="*/ 64394 w 6490952"/>
              <a:gd name="connsiteY1" fmla="*/ 25758 h 772733"/>
              <a:gd name="connsiteX2" fmla="*/ 90152 w 6490952"/>
              <a:gd name="connsiteY2" fmla="*/ 64395 h 772733"/>
              <a:gd name="connsiteX3" fmla="*/ 154546 w 6490952"/>
              <a:gd name="connsiteY3" fmla="*/ 90152 h 772733"/>
              <a:gd name="connsiteX4" fmla="*/ 257577 w 6490952"/>
              <a:gd name="connsiteY4" fmla="*/ 128789 h 772733"/>
              <a:gd name="connsiteX5" fmla="*/ 296214 w 6490952"/>
              <a:gd name="connsiteY5" fmla="*/ 154547 h 772733"/>
              <a:gd name="connsiteX6" fmla="*/ 399245 w 6490952"/>
              <a:gd name="connsiteY6" fmla="*/ 180304 h 772733"/>
              <a:gd name="connsiteX7" fmla="*/ 437881 w 6490952"/>
              <a:gd name="connsiteY7" fmla="*/ 193183 h 772733"/>
              <a:gd name="connsiteX8" fmla="*/ 528034 w 6490952"/>
              <a:gd name="connsiteY8" fmla="*/ 244699 h 772733"/>
              <a:gd name="connsiteX9" fmla="*/ 566670 w 6490952"/>
              <a:gd name="connsiteY9" fmla="*/ 257578 h 772733"/>
              <a:gd name="connsiteX10" fmla="*/ 643943 w 6490952"/>
              <a:gd name="connsiteY10" fmla="*/ 309093 h 772733"/>
              <a:gd name="connsiteX11" fmla="*/ 721217 w 6490952"/>
              <a:gd name="connsiteY11" fmla="*/ 334851 h 772733"/>
              <a:gd name="connsiteX12" fmla="*/ 759853 w 6490952"/>
              <a:gd name="connsiteY12" fmla="*/ 347730 h 772733"/>
              <a:gd name="connsiteX13" fmla="*/ 811369 w 6490952"/>
              <a:gd name="connsiteY13" fmla="*/ 360609 h 772733"/>
              <a:gd name="connsiteX14" fmla="*/ 888642 w 6490952"/>
              <a:gd name="connsiteY14" fmla="*/ 386366 h 772733"/>
              <a:gd name="connsiteX15" fmla="*/ 927279 w 6490952"/>
              <a:gd name="connsiteY15" fmla="*/ 425003 h 772733"/>
              <a:gd name="connsiteX16" fmla="*/ 978794 w 6490952"/>
              <a:gd name="connsiteY16" fmla="*/ 437882 h 772733"/>
              <a:gd name="connsiteX17" fmla="*/ 1056067 w 6490952"/>
              <a:gd name="connsiteY17" fmla="*/ 463640 h 772733"/>
              <a:gd name="connsiteX18" fmla="*/ 1107583 w 6490952"/>
              <a:gd name="connsiteY18" fmla="*/ 489397 h 772733"/>
              <a:gd name="connsiteX19" fmla="*/ 1287887 w 6490952"/>
              <a:gd name="connsiteY19" fmla="*/ 540913 h 772733"/>
              <a:gd name="connsiteX20" fmla="*/ 1390918 w 6490952"/>
              <a:gd name="connsiteY20" fmla="*/ 579550 h 772733"/>
              <a:gd name="connsiteX21" fmla="*/ 1468191 w 6490952"/>
              <a:gd name="connsiteY21" fmla="*/ 605307 h 772733"/>
              <a:gd name="connsiteX22" fmla="*/ 1571222 w 6490952"/>
              <a:gd name="connsiteY22" fmla="*/ 631065 h 772733"/>
              <a:gd name="connsiteX23" fmla="*/ 1622738 w 6490952"/>
              <a:gd name="connsiteY23" fmla="*/ 643944 h 772733"/>
              <a:gd name="connsiteX24" fmla="*/ 1751526 w 6490952"/>
              <a:gd name="connsiteY24" fmla="*/ 669702 h 772733"/>
              <a:gd name="connsiteX25" fmla="*/ 1828800 w 6490952"/>
              <a:gd name="connsiteY25" fmla="*/ 695459 h 772733"/>
              <a:gd name="connsiteX26" fmla="*/ 1893194 w 6490952"/>
              <a:gd name="connsiteY26" fmla="*/ 708338 h 772733"/>
              <a:gd name="connsiteX27" fmla="*/ 1970467 w 6490952"/>
              <a:gd name="connsiteY27" fmla="*/ 734096 h 772733"/>
              <a:gd name="connsiteX28" fmla="*/ 2009104 w 6490952"/>
              <a:gd name="connsiteY28" fmla="*/ 746975 h 772733"/>
              <a:gd name="connsiteX29" fmla="*/ 2614411 w 6490952"/>
              <a:gd name="connsiteY29" fmla="*/ 734096 h 772733"/>
              <a:gd name="connsiteX30" fmla="*/ 2691684 w 6490952"/>
              <a:gd name="connsiteY30" fmla="*/ 708338 h 772733"/>
              <a:gd name="connsiteX31" fmla="*/ 2807594 w 6490952"/>
              <a:gd name="connsiteY31" fmla="*/ 669702 h 772733"/>
              <a:gd name="connsiteX32" fmla="*/ 2846231 w 6490952"/>
              <a:gd name="connsiteY32" fmla="*/ 656823 h 772733"/>
              <a:gd name="connsiteX33" fmla="*/ 2884867 w 6490952"/>
              <a:gd name="connsiteY33" fmla="*/ 643944 h 772733"/>
              <a:gd name="connsiteX34" fmla="*/ 2975019 w 6490952"/>
              <a:gd name="connsiteY34" fmla="*/ 579550 h 772733"/>
              <a:gd name="connsiteX35" fmla="*/ 3052293 w 6490952"/>
              <a:gd name="connsiteY35" fmla="*/ 553792 h 772733"/>
              <a:gd name="connsiteX36" fmla="*/ 3129566 w 6490952"/>
              <a:gd name="connsiteY36" fmla="*/ 515155 h 772733"/>
              <a:gd name="connsiteX37" fmla="*/ 3168203 w 6490952"/>
              <a:gd name="connsiteY37" fmla="*/ 489397 h 772733"/>
              <a:gd name="connsiteX38" fmla="*/ 3271234 w 6490952"/>
              <a:gd name="connsiteY38" fmla="*/ 463640 h 772733"/>
              <a:gd name="connsiteX39" fmla="*/ 3374264 w 6490952"/>
              <a:gd name="connsiteY39" fmla="*/ 425003 h 772733"/>
              <a:gd name="connsiteX40" fmla="*/ 3464417 w 6490952"/>
              <a:gd name="connsiteY40" fmla="*/ 386366 h 772733"/>
              <a:gd name="connsiteX41" fmla="*/ 3773510 w 6490952"/>
              <a:gd name="connsiteY41" fmla="*/ 373488 h 772733"/>
              <a:gd name="connsiteX42" fmla="*/ 3850783 w 6490952"/>
              <a:gd name="connsiteY42" fmla="*/ 347730 h 772733"/>
              <a:gd name="connsiteX43" fmla="*/ 3940935 w 6490952"/>
              <a:gd name="connsiteY43" fmla="*/ 321972 h 772733"/>
              <a:gd name="connsiteX44" fmla="*/ 4056845 w 6490952"/>
              <a:gd name="connsiteY44" fmla="*/ 283335 h 772733"/>
              <a:gd name="connsiteX45" fmla="*/ 4365938 w 6490952"/>
              <a:gd name="connsiteY45" fmla="*/ 270457 h 772733"/>
              <a:gd name="connsiteX46" fmla="*/ 4417453 w 6490952"/>
              <a:gd name="connsiteY46" fmla="*/ 244699 h 772733"/>
              <a:gd name="connsiteX47" fmla="*/ 4468969 w 6490952"/>
              <a:gd name="connsiteY47" fmla="*/ 231820 h 772733"/>
              <a:gd name="connsiteX48" fmla="*/ 5306095 w 6490952"/>
              <a:gd name="connsiteY48" fmla="*/ 244699 h 772733"/>
              <a:gd name="connsiteX49" fmla="*/ 5344732 w 6490952"/>
              <a:gd name="connsiteY49" fmla="*/ 257578 h 772733"/>
              <a:gd name="connsiteX50" fmla="*/ 5460642 w 6490952"/>
              <a:gd name="connsiteY50" fmla="*/ 283335 h 772733"/>
              <a:gd name="connsiteX51" fmla="*/ 5550794 w 6490952"/>
              <a:gd name="connsiteY51" fmla="*/ 309093 h 772733"/>
              <a:gd name="connsiteX52" fmla="*/ 5615188 w 6490952"/>
              <a:gd name="connsiteY52" fmla="*/ 321972 h 772733"/>
              <a:gd name="connsiteX53" fmla="*/ 5731098 w 6490952"/>
              <a:gd name="connsiteY53" fmla="*/ 360609 h 772733"/>
              <a:gd name="connsiteX54" fmla="*/ 5769735 w 6490952"/>
              <a:gd name="connsiteY54" fmla="*/ 373488 h 772733"/>
              <a:gd name="connsiteX55" fmla="*/ 5808372 w 6490952"/>
              <a:gd name="connsiteY55" fmla="*/ 386366 h 772733"/>
              <a:gd name="connsiteX56" fmla="*/ 5859887 w 6490952"/>
              <a:gd name="connsiteY56" fmla="*/ 412124 h 772733"/>
              <a:gd name="connsiteX57" fmla="*/ 5950039 w 6490952"/>
              <a:gd name="connsiteY57" fmla="*/ 437882 h 772733"/>
              <a:gd name="connsiteX58" fmla="*/ 6027312 w 6490952"/>
              <a:gd name="connsiteY58" fmla="*/ 476519 h 772733"/>
              <a:gd name="connsiteX59" fmla="*/ 6091707 w 6490952"/>
              <a:gd name="connsiteY59" fmla="*/ 528034 h 772733"/>
              <a:gd name="connsiteX60" fmla="*/ 6130343 w 6490952"/>
              <a:gd name="connsiteY60" fmla="*/ 566671 h 772733"/>
              <a:gd name="connsiteX61" fmla="*/ 6168980 w 6490952"/>
              <a:gd name="connsiteY61" fmla="*/ 579550 h 772733"/>
              <a:gd name="connsiteX62" fmla="*/ 6284890 w 6490952"/>
              <a:gd name="connsiteY62" fmla="*/ 643944 h 772733"/>
              <a:gd name="connsiteX63" fmla="*/ 6362163 w 6490952"/>
              <a:gd name="connsiteY63" fmla="*/ 682581 h 772733"/>
              <a:gd name="connsiteX64" fmla="*/ 6439436 w 6490952"/>
              <a:gd name="connsiteY64" fmla="*/ 746975 h 772733"/>
              <a:gd name="connsiteX65" fmla="*/ 6490952 w 6490952"/>
              <a:gd name="connsiteY65" fmla="*/ 772733 h 772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6490952" h="772733">
                <a:moveTo>
                  <a:pt x="0" y="0"/>
                </a:moveTo>
                <a:cubicBezTo>
                  <a:pt x="21465" y="8586"/>
                  <a:pt x="45582" y="12321"/>
                  <a:pt x="64394" y="25758"/>
                </a:cubicBezTo>
                <a:cubicBezTo>
                  <a:pt x="76989" y="34755"/>
                  <a:pt x="77557" y="55398"/>
                  <a:pt x="90152" y="64395"/>
                </a:cubicBezTo>
                <a:cubicBezTo>
                  <a:pt x="108964" y="77832"/>
                  <a:pt x="133420" y="80763"/>
                  <a:pt x="154546" y="90152"/>
                </a:cubicBezTo>
                <a:cubicBezTo>
                  <a:pt x="241138" y="128637"/>
                  <a:pt x="169694" y="106818"/>
                  <a:pt x="257577" y="128789"/>
                </a:cubicBezTo>
                <a:cubicBezTo>
                  <a:pt x="270456" y="137375"/>
                  <a:pt x="282370" y="147625"/>
                  <a:pt x="296214" y="154547"/>
                </a:cubicBezTo>
                <a:cubicBezTo>
                  <a:pt x="325657" y="169269"/>
                  <a:pt x="369848" y="172955"/>
                  <a:pt x="399245" y="180304"/>
                </a:cubicBezTo>
                <a:cubicBezTo>
                  <a:pt x="412415" y="183596"/>
                  <a:pt x="425403" y="187835"/>
                  <a:pt x="437881" y="193183"/>
                </a:cubicBezTo>
                <a:cubicBezTo>
                  <a:pt x="595930" y="260919"/>
                  <a:pt x="398694" y="180028"/>
                  <a:pt x="528034" y="244699"/>
                </a:cubicBezTo>
                <a:cubicBezTo>
                  <a:pt x="540176" y="250770"/>
                  <a:pt x="554803" y="250985"/>
                  <a:pt x="566670" y="257578"/>
                </a:cubicBezTo>
                <a:cubicBezTo>
                  <a:pt x="593731" y="272612"/>
                  <a:pt x="614575" y="299304"/>
                  <a:pt x="643943" y="309093"/>
                </a:cubicBezTo>
                <a:lnTo>
                  <a:pt x="721217" y="334851"/>
                </a:lnTo>
                <a:cubicBezTo>
                  <a:pt x="734096" y="339144"/>
                  <a:pt x="746683" y="344437"/>
                  <a:pt x="759853" y="347730"/>
                </a:cubicBezTo>
                <a:cubicBezTo>
                  <a:pt x="777025" y="352023"/>
                  <a:pt x="794415" y="355523"/>
                  <a:pt x="811369" y="360609"/>
                </a:cubicBezTo>
                <a:cubicBezTo>
                  <a:pt x="837375" y="368411"/>
                  <a:pt x="888642" y="386366"/>
                  <a:pt x="888642" y="386366"/>
                </a:cubicBezTo>
                <a:cubicBezTo>
                  <a:pt x="901521" y="399245"/>
                  <a:pt x="911465" y="415966"/>
                  <a:pt x="927279" y="425003"/>
                </a:cubicBezTo>
                <a:cubicBezTo>
                  <a:pt x="942647" y="433785"/>
                  <a:pt x="961840" y="432796"/>
                  <a:pt x="978794" y="437882"/>
                </a:cubicBezTo>
                <a:cubicBezTo>
                  <a:pt x="1004800" y="445684"/>
                  <a:pt x="1031782" y="451498"/>
                  <a:pt x="1056067" y="463640"/>
                </a:cubicBezTo>
                <a:cubicBezTo>
                  <a:pt x="1073239" y="472226"/>
                  <a:pt x="1089369" y="483326"/>
                  <a:pt x="1107583" y="489397"/>
                </a:cubicBezTo>
                <a:cubicBezTo>
                  <a:pt x="1157100" y="505903"/>
                  <a:pt x="1238275" y="516107"/>
                  <a:pt x="1287887" y="540913"/>
                </a:cubicBezTo>
                <a:cubicBezTo>
                  <a:pt x="1374251" y="584095"/>
                  <a:pt x="1303245" y="553248"/>
                  <a:pt x="1390918" y="579550"/>
                </a:cubicBezTo>
                <a:cubicBezTo>
                  <a:pt x="1416924" y="587352"/>
                  <a:pt x="1441851" y="598722"/>
                  <a:pt x="1468191" y="605307"/>
                </a:cubicBezTo>
                <a:lnTo>
                  <a:pt x="1571222" y="631065"/>
                </a:lnTo>
                <a:cubicBezTo>
                  <a:pt x="1588394" y="635358"/>
                  <a:pt x="1605381" y="640473"/>
                  <a:pt x="1622738" y="643944"/>
                </a:cubicBezTo>
                <a:cubicBezTo>
                  <a:pt x="1665667" y="652530"/>
                  <a:pt x="1709993" y="655858"/>
                  <a:pt x="1751526" y="669702"/>
                </a:cubicBezTo>
                <a:cubicBezTo>
                  <a:pt x="1777284" y="678288"/>
                  <a:pt x="1802176" y="690134"/>
                  <a:pt x="1828800" y="695459"/>
                </a:cubicBezTo>
                <a:cubicBezTo>
                  <a:pt x="1850265" y="699752"/>
                  <a:pt x="1872076" y="702578"/>
                  <a:pt x="1893194" y="708338"/>
                </a:cubicBezTo>
                <a:cubicBezTo>
                  <a:pt x="1919388" y="715482"/>
                  <a:pt x="1944709" y="725510"/>
                  <a:pt x="1970467" y="734096"/>
                </a:cubicBezTo>
                <a:lnTo>
                  <a:pt x="2009104" y="746975"/>
                </a:lnTo>
                <a:cubicBezTo>
                  <a:pt x="2210873" y="742682"/>
                  <a:pt x="2412919" y="745501"/>
                  <a:pt x="2614411" y="734096"/>
                </a:cubicBezTo>
                <a:cubicBezTo>
                  <a:pt x="2641519" y="732562"/>
                  <a:pt x="2665926" y="716924"/>
                  <a:pt x="2691684" y="708338"/>
                </a:cubicBezTo>
                <a:lnTo>
                  <a:pt x="2807594" y="669702"/>
                </a:lnTo>
                <a:lnTo>
                  <a:pt x="2846231" y="656823"/>
                </a:lnTo>
                <a:lnTo>
                  <a:pt x="2884867" y="643944"/>
                </a:lnTo>
                <a:cubicBezTo>
                  <a:pt x="2891787" y="638754"/>
                  <a:pt x="2959610" y="586399"/>
                  <a:pt x="2975019" y="579550"/>
                </a:cubicBezTo>
                <a:cubicBezTo>
                  <a:pt x="2999830" y="568523"/>
                  <a:pt x="3052293" y="553792"/>
                  <a:pt x="3052293" y="553792"/>
                </a:cubicBezTo>
                <a:cubicBezTo>
                  <a:pt x="3163013" y="479977"/>
                  <a:pt x="3022929" y="568473"/>
                  <a:pt x="3129566" y="515155"/>
                </a:cubicBezTo>
                <a:cubicBezTo>
                  <a:pt x="3143411" y="508233"/>
                  <a:pt x="3153656" y="494687"/>
                  <a:pt x="3168203" y="489397"/>
                </a:cubicBezTo>
                <a:cubicBezTo>
                  <a:pt x="3201472" y="477299"/>
                  <a:pt x="3271234" y="463640"/>
                  <a:pt x="3271234" y="463640"/>
                </a:cubicBezTo>
                <a:cubicBezTo>
                  <a:pt x="3414654" y="391929"/>
                  <a:pt x="3233987" y="477607"/>
                  <a:pt x="3374264" y="425003"/>
                </a:cubicBezTo>
                <a:cubicBezTo>
                  <a:pt x="3395098" y="417190"/>
                  <a:pt x="3437848" y="388334"/>
                  <a:pt x="3464417" y="386366"/>
                </a:cubicBezTo>
                <a:cubicBezTo>
                  <a:pt x="3567256" y="378749"/>
                  <a:pt x="3670479" y="377781"/>
                  <a:pt x="3773510" y="373488"/>
                </a:cubicBezTo>
                <a:cubicBezTo>
                  <a:pt x="3799268" y="364902"/>
                  <a:pt x="3824443" y="354315"/>
                  <a:pt x="3850783" y="347730"/>
                </a:cubicBezTo>
                <a:cubicBezTo>
                  <a:pt x="3876923" y="341195"/>
                  <a:pt x="3915070" y="333057"/>
                  <a:pt x="3940935" y="321972"/>
                </a:cubicBezTo>
                <a:cubicBezTo>
                  <a:pt x="3999555" y="296849"/>
                  <a:pt x="3987846" y="288093"/>
                  <a:pt x="4056845" y="283335"/>
                </a:cubicBezTo>
                <a:cubicBezTo>
                  <a:pt x="4159721" y="276240"/>
                  <a:pt x="4262907" y="274750"/>
                  <a:pt x="4365938" y="270457"/>
                </a:cubicBezTo>
                <a:cubicBezTo>
                  <a:pt x="4383110" y="261871"/>
                  <a:pt x="4399477" y="251440"/>
                  <a:pt x="4417453" y="244699"/>
                </a:cubicBezTo>
                <a:cubicBezTo>
                  <a:pt x="4434026" y="238484"/>
                  <a:pt x="4451269" y="231820"/>
                  <a:pt x="4468969" y="231820"/>
                </a:cubicBezTo>
                <a:cubicBezTo>
                  <a:pt x="4748044" y="231820"/>
                  <a:pt x="5027053" y="240406"/>
                  <a:pt x="5306095" y="244699"/>
                </a:cubicBezTo>
                <a:cubicBezTo>
                  <a:pt x="5318974" y="248992"/>
                  <a:pt x="5331562" y="254285"/>
                  <a:pt x="5344732" y="257578"/>
                </a:cubicBezTo>
                <a:cubicBezTo>
                  <a:pt x="5450949" y="284133"/>
                  <a:pt x="5368106" y="256897"/>
                  <a:pt x="5460642" y="283335"/>
                </a:cubicBezTo>
                <a:cubicBezTo>
                  <a:pt x="5535951" y="304851"/>
                  <a:pt x="5460189" y="288958"/>
                  <a:pt x="5550794" y="309093"/>
                </a:cubicBezTo>
                <a:cubicBezTo>
                  <a:pt x="5572162" y="313842"/>
                  <a:pt x="5594070" y="316212"/>
                  <a:pt x="5615188" y="321972"/>
                </a:cubicBezTo>
                <a:cubicBezTo>
                  <a:pt x="5615204" y="321976"/>
                  <a:pt x="5711772" y="354167"/>
                  <a:pt x="5731098" y="360609"/>
                </a:cubicBezTo>
                <a:lnTo>
                  <a:pt x="5769735" y="373488"/>
                </a:lnTo>
                <a:cubicBezTo>
                  <a:pt x="5782614" y="377781"/>
                  <a:pt x="5796230" y="380295"/>
                  <a:pt x="5808372" y="386366"/>
                </a:cubicBezTo>
                <a:cubicBezTo>
                  <a:pt x="5825544" y="394952"/>
                  <a:pt x="5841911" y="405383"/>
                  <a:pt x="5859887" y="412124"/>
                </a:cubicBezTo>
                <a:cubicBezTo>
                  <a:pt x="5892901" y="424505"/>
                  <a:pt x="5918901" y="422313"/>
                  <a:pt x="5950039" y="437882"/>
                </a:cubicBezTo>
                <a:cubicBezTo>
                  <a:pt x="6049902" y="487814"/>
                  <a:pt x="5930200" y="444148"/>
                  <a:pt x="6027312" y="476519"/>
                </a:cubicBezTo>
                <a:cubicBezTo>
                  <a:pt x="6084920" y="562929"/>
                  <a:pt x="6017056" y="478266"/>
                  <a:pt x="6091707" y="528034"/>
                </a:cubicBezTo>
                <a:cubicBezTo>
                  <a:pt x="6106861" y="538137"/>
                  <a:pt x="6115189" y="556568"/>
                  <a:pt x="6130343" y="566671"/>
                </a:cubicBezTo>
                <a:cubicBezTo>
                  <a:pt x="6141639" y="574201"/>
                  <a:pt x="6157113" y="572957"/>
                  <a:pt x="6168980" y="579550"/>
                </a:cubicBezTo>
                <a:cubicBezTo>
                  <a:pt x="6301834" y="653357"/>
                  <a:pt x="6197464" y="614802"/>
                  <a:pt x="6284890" y="643944"/>
                </a:cubicBezTo>
                <a:cubicBezTo>
                  <a:pt x="6395600" y="717753"/>
                  <a:pt x="6255535" y="629268"/>
                  <a:pt x="6362163" y="682581"/>
                </a:cubicBezTo>
                <a:cubicBezTo>
                  <a:pt x="6430303" y="716650"/>
                  <a:pt x="6372972" y="699500"/>
                  <a:pt x="6439436" y="746975"/>
                </a:cubicBezTo>
                <a:cubicBezTo>
                  <a:pt x="6455059" y="758134"/>
                  <a:pt x="6490952" y="772733"/>
                  <a:pt x="6490952" y="772733"/>
                </a:cubicBezTo>
              </a:path>
            </a:pathLst>
          </a:cu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914400" y="4697136"/>
            <a:ext cx="7070501" cy="853658"/>
          </a:xfrm>
          <a:custGeom>
            <a:avLst/>
            <a:gdLst>
              <a:gd name="connsiteX0" fmla="*/ 0 w 7070501"/>
              <a:gd name="connsiteY0" fmla="*/ 711991 h 853658"/>
              <a:gd name="connsiteX1" fmla="*/ 425003 w 7070501"/>
              <a:gd name="connsiteY1" fmla="*/ 673354 h 853658"/>
              <a:gd name="connsiteX2" fmla="*/ 605307 w 7070501"/>
              <a:gd name="connsiteY2" fmla="*/ 647596 h 853658"/>
              <a:gd name="connsiteX3" fmla="*/ 643944 w 7070501"/>
              <a:gd name="connsiteY3" fmla="*/ 634718 h 853658"/>
              <a:gd name="connsiteX4" fmla="*/ 927279 w 7070501"/>
              <a:gd name="connsiteY4" fmla="*/ 621839 h 853658"/>
              <a:gd name="connsiteX5" fmla="*/ 1004552 w 7070501"/>
              <a:gd name="connsiteY5" fmla="*/ 596081 h 853658"/>
              <a:gd name="connsiteX6" fmla="*/ 1043189 w 7070501"/>
              <a:gd name="connsiteY6" fmla="*/ 583202 h 853658"/>
              <a:gd name="connsiteX7" fmla="*/ 1081825 w 7070501"/>
              <a:gd name="connsiteY7" fmla="*/ 557444 h 853658"/>
              <a:gd name="connsiteX8" fmla="*/ 1159099 w 7070501"/>
              <a:gd name="connsiteY8" fmla="*/ 531687 h 853658"/>
              <a:gd name="connsiteX9" fmla="*/ 1236372 w 7070501"/>
              <a:gd name="connsiteY9" fmla="*/ 480171 h 853658"/>
              <a:gd name="connsiteX10" fmla="*/ 1275008 w 7070501"/>
              <a:gd name="connsiteY10" fmla="*/ 467292 h 853658"/>
              <a:gd name="connsiteX11" fmla="*/ 1352282 w 7070501"/>
              <a:gd name="connsiteY11" fmla="*/ 428656 h 853658"/>
              <a:gd name="connsiteX12" fmla="*/ 1390918 w 7070501"/>
              <a:gd name="connsiteY12" fmla="*/ 402898 h 853658"/>
              <a:gd name="connsiteX13" fmla="*/ 1468192 w 7070501"/>
              <a:gd name="connsiteY13" fmla="*/ 377140 h 853658"/>
              <a:gd name="connsiteX14" fmla="*/ 1506828 w 7070501"/>
              <a:gd name="connsiteY14" fmla="*/ 364261 h 853658"/>
              <a:gd name="connsiteX15" fmla="*/ 1545465 w 7070501"/>
              <a:gd name="connsiteY15" fmla="*/ 351382 h 853658"/>
              <a:gd name="connsiteX16" fmla="*/ 1584101 w 7070501"/>
              <a:gd name="connsiteY16" fmla="*/ 338503 h 853658"/>
              <a:gd name="connsiteX17" fmla="*/ 2253803 w 7070501"/>
              <a:gd name="connsiteY17" fmla="*/ 351382 h 853658"/>
              <a:gd name="connsiteX18" fmla="*/ 2318197 w 7070501"/>
              <a:gd name="connsiteY18" fmla="*/ 364261 h 853658"/>
              <a:gd name="connsiteX19" fmla="*/ 2395470 w 7070501"/>
              <a:gd name="connsiteY19" fmla="*/ 390019 h 853658"/>
              <a:gd name="connsiteX20" fmla="*/ 2434107 w 7070501"/>
              <a:gd name="connsiteY20" fmla="*/ 402898 h 853658"/>
              <a:gd name="connsiteX21" fmla="*/ 2472744 w 7070501"/>
              <a:gd name="connsiteY21" fmla="*/ 415777 h 853658"/>
              <a:gd name="connsiteX22" fmla="*/ 2511380 w 7070501"/>
              <a:gd name="connsiteY22" fmla="*/ 441534 h 853658"/>
              <a:gd name="connsiteX23" fmla="*/ 2588654 w 7070501"/>
              <a:gd name="connsiteY23" fmla="*/ 467292 h 853658"/>
              <a:gd name="connsiteX24" fmla="*/ 2665927 w 7070501"/>
              <a:gd name="connsiteY24" fmla="*/ 493050 h 853658"/>
              <a:gd name="connsiteX25" fmla="*/ 2781837 w 7070501"/>
              <a:gd name="connsiteY25" fmla="*/ 531687 h 853658"/>
              <a:gd name="connsiteX26" fmla="*/ 2820473 w 7070501"/>
              <a:gd name="connsiteY26" fmla="*/ 544565 h 853658"/>
              <a:gd name="connsiteX27" fmla="*/ 2859110 w 7070501"/>
              <a:gd name="connsiteY27" fmla="*/ 583202 h 853658"/>
              <a:gd name="connsiteX28" fmla="*/ 2897746 w 7070501"/>
              <a:gd name="connsiteY28" fmla="*/ 596081 h 853658"/>
              <a:gd name="connsiteX29" fmla="*/ 2936383 w 7070501"/>
              <a:gd name="connsiteY29" fmla="*/ 621839 h 853658"/>
              <a:gd name="connsiteX30" fmla="*/ 2975020 w 7070501"/>
              <a:gd name="connsiteY30" fmla="*/ 634718 h 853658"/>
              <a:gd name="connsiteX31" fmla="*/ 3026535 w 7070501"/>
              <a:gd name="connsiteY31" fmla="*/ 660475 h 853658"/>
              <a:gd name="connsiteX32" fmla="*/ 3065172 w 7070501"/>
              <a:gd name="connsiteY32" fmla="*/ 686233 h 853658"/>
              <a:gd name="connsiteX33" fmla="*/ 3116687 w 7070501"/>
              <a:gd name="connsiteY33" fmla="*/ 724870 h 853658"/>
              <a:gd name="connsiteX34" fmla="*/ 3193961 w 7070501"/>
              <a:gd name="connsiteY34" fmla="*/ 750627 h 853658"/>
              <a:gd name="connsiteX35" fmla="*/ 3271234 w 7070501"/>
              <a:gd name="connsiteY35" fmla="*/ 776385 h 853658"/>
              <a:gd name="connsiteX36" fmla="*/ 3425780 w 7070501"/>
              <a:gd name="connsiteY36" fmla="*/ 827901 h 853658"/>
              <a:gd name="connsiteX37" fmla="*/ 3464417 w 7070501"/>
              <a:gd name="connsiteY37" fmla="*/ 840779 h 853658"/>
              <a:gd name="connsiteX38" fmla="*/ 3503054 w 7070501"/>
              <a:gd name="connsiteY38" fmla="*/ 853658 h 853658"/>
              <a:gd name="connsiteX39" fmla="*/ 3850783 w 7070501"/>
              <a:gd name="connsiteY39" fmla="*/ 840779 h 853658"/>
              <a:gd name="connsiteX40" fmla="*/ 3889420 w 7070501"/>
              <a:gd name="connsiteY40" fmla="*/ 827901 h 853658"/>
              <a:gd name="connsiteX41" fmla="*/ 3966693 w 7070501"/>
              <a:gd name="connsiteY41" fmla="*/ 776385 h 853658"/>
              <a:gd name="connsiteX42" fmla="*/ 4005330 w 7070501"/>
              <a:gd name="connsiteY42" fmla="*/ 724870 h 853658"/>
              <a:gd name="connsiteX43" fmla="*/ 4018208 w 7070501"/>
              <a:gd name="connsiteY43" fmla="*/ 686233 h 853658"/>
              <a:gd name="connsiteX44" fmla="*/ 4082603 w 7070501"/>
              <a:gd name="connsiteY44" fmla="*/ 608960 h 853658"/>
              <a:gd name="connsiteX45" fmla="*/ 4121239 w 7070501"/>
              <a:gd name="connsiteY45" fmla="*/ 531687 h 853658"/>
              <a:gd name="connsiteX46" fmla="*/ 4159876 w 7070501"/>
              <a:gd name="connsiteY46" fmla="*/ 505929 h 853658"/>
              <a:gd name="connsiteX47" fmla="*/ 4224270 w 7070501"/>
              <a:gd name="connsiteY47" fmla="*/ 390019 h 853658"/>
              <a:gd name="connsiteX48" fmla="*/ 4250028 w 7070501"/>
              <a:gd name="connsiteY48" fmla="*/ 351382 h 853658"/>
              <a:gd name="connsiteX49" fmla="*/ 4275786 w 7070501"/>
              <a:gd name="connsiteY49" fmla="*/ 274109 h 853658"/>
              <a:gd name="connsiteX50" fmla="*/ 4288665 w 7070501"/>
              <a:gd name="connsiteY50" fmla="*/ 235472 h 853658"/>
              <a:gd name="connsiteX51" fmla="*/ 4327301 w 7070501"/>
              <a:gd name="connsiteY51" fmla="*/ 209715 h 853658"/>
              <a:gd name="connsiteX52" fmla="*/ 4353059 w 7070501"/>
              <a:gd name="connsiteY52" fmla="*/ 171078 h 853658"/>
              <a:gd name="connsiteX53" fmla="*/ 4430332 w 7070501"/>
              <a:gd name="connsiteY53" fmla="*/ 119563 h 853658"/>
              <a:gd name="connsiteX54" fmla="*/ 4468969 w 7070501"/>
              <a:gd name="connsiteY54" fmla="*/ 93805 h 853658"/>
              <a:gd name="connsiteX55" fmla="*/ 4559121 w 7070501"/>
              <a:gd name="connsiteY55" fmla="*/ 68047 h 853658"/>
              <a:gd name="connsiteX56" fmla="*/ 4597758 w 7070501"/>
              <a:gd name="connsiteY56" fmla="*/ 55168 h 853658"/>
              <a:gd name="connsiteX57" fmla="*/ 4842456 w 7070501"/>
              <a:gd name="connsiteY57" fmla="*/ 29410 h 853658"/>
              <a:gd name="connsiteX58" fmla="*/ 5190186 w 7070501"/>
              <a:gd name="connsiteY58" fmla="*/ 3653 h 853658"/>
              <a:gd name="connsiteX59" fmla="*/ 5499279 w 7070501"/>
              <a:gd name="connsiteY59" fmla="*/ 16532 h 853658"/>
              <a:gd name="connsiteX60" fmla="*/ 5525037 w 7070501"/>
              <a:gd name="connsiteY60" fmla="*/ 55168 h 853658"/>
              <a:gd name="connsiteX61" fmla="*/ 5563673 w 7070501"/>
              <a:gd name="connsiteY61" fmla="*/ 80926 h 853658"/>
              <a:gd name="connsiteX62" fmla="*/ 5628068 w 7070501"/>
              <a:gd name="connsiteY62" fmla="*/ 183957 h 853658"/>
              <a:gd name="connsiteX63" fmla="*/ 5692462 w 7070501"/>
              <a:gd name="connsiteY63" fmla="*/ 248351 h 853658"/>
              <a:gd name="connsiteX64" fmla="*/ 5769735 w 7070501"/>
              <a:gd name="connsiteY64" fmla="*/ 325625 h 853658"/>
              <a:gd name="connsiteX65" fmla="*/ 5808372 w 7070501"/>
              <a:gd name="connsiteY65" fmla="*/ 364261 h 853658"/>
              <a:gd name="connsiteX66" fmla="*/ 5885645 w 7070501"/>
              <a:gd name="connsiteY66" fmla="*/ 415777 h 853658"/>
              <a:gd name="connsiteX67" fmla="*/ 5924282 w 7070501"/>
              <a:gd name="connsiteY67" fmla="*/ 441534 h 853658"/>
              <a:gd name="connsiteX68" fmla="*/ 5962918 w 7070501"/>
              <a:gd name="connsiteY68" fmla="*/ 467292 h 853658"/>
              <a:gd name="connsiteX69" fmla="*/ 6040192 w 7070501"/>
              <a:gd name="connsiteY69" fmla="*/ 493050 h 853658"/>
              <a:gd name="connsiteX70" fmla="*/ 6078828 w 7070501"/>
              <a:gd name="connsiteY70" fmla="*/ 518808 h 853658"/>
              <a:gd name="connsiteX71" fmla="*/ 6130344 w 7070501"/>
              <a:gd name="connsiteY71" fmla="*/ 557444 h 853658"/>
              <a:gd name="connsiteX72" fmla="*/ 6207617 w 7070501"/>
              <a:gd name="connsiteY72" fmla="*/ 583202 h 853658"/>
              <a:gd name="connsiteX73" fmla="*/ 6323527 w 7070501"/>
              <a:gd name="connsiteY73" fmla="*/ 647596 h 853658"/>
              <a:gd name="connsiteX74" fmla="*/ 6954592 w 7070501"/>
              <a:gd name="connsiteY74" fmla="*/ 660475 h 853658"/>
              <a:gd name="connsiteX75" fmla="*/ 7044744 w 7070501"/>
              <a:gd name="connsiteY75" fmla="*/ 634718 h 853658"/>
              <a:gd name="connsiteX76" fmla="*/ 7070501 w 7070501"/>
              <a:gd name="connsiteY76" fmla="*/ 634718 h 853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7070501" h="853658">
                <a:moveTo>
                  <a:pt x="0" y="711991"/>
                </a:moveTo>
                <a:cubicBezTo>
                  <a:pt x="225701" y="666850"/>
                  <a:pt x="85050" y="688135"/>
                  <a:pt x="425003" y="673354"/>
                </a:cubicBezTo>
                <a:cubicBezTo>
                  <a:pt x="552002" y="641604"/>
                  <a:pt x="376938" y="682728"/>
                  <a:pt x="605307" y="647596"/>
                </a:cubicBezTo>
                <a:cubicBezTo>
                  <a:pt x="618725" y="645532"/>
                  <a:pt x="630412" y="635801"/>
                  <a:pt x="643944" y="634718"/>
                </a:cubicBezTo>
                <a:cubicBezTo>
                  <a:pt x="738185" y="627179"/>
                  <a:pt x="832834" y="626132"/>
                  <a:pt x="927279" y="621839"/>
                </a:cubicBezTo>
                <a:lnTo>
                  <a:pt x="1004552" y="596081"/>
                </a:lnTo>
                <a:lnTo>
                  <a:pt x="1043189" y="583202"/>
                </a:lnTo>
                <a:cubicBezTo>
                  <a:pt x="1056068" y="574616"/>
                  <a:pt x="1067681" y="563730"/>
                  <a:pt x="1081825" y="557444"/>
                </a:cubicBezTo>
                <a:cubicBezTo>
                  <a:pt x="1106636" y="546417"/>
                  <a:pt x="1159099" y="531687"/>
                  <a:pt x="1159099" y="531687"/>
                </a:cubicBezTo>
                <a:cubicBezTo>
                  <a:pt x="1184857" y="514515"/>
                  <a:pt x="1207004" y="489961"/>
                  <a:pt x="1236372" y="480171"/>
                </a:cubicBezTo>
                <a:cubicBezTo>
                  <a:pt x="1249251" y="475878"/>
                  <a:pt x="1262866" y="473363"/>
                  <a:pt x="1275008" y="467292"/>
                </a:cubicBezTo>
                <a:cubicBezTo>
                  <a:pt x="1374861" y="417365"/>
                  <a:pt x="1255177" y="461022"/>
                  <a:pt x="1352282" y="428656"/>
                </a:cubicBezTo>
                <a:cubicBezTo>
                  <a:pt x="1365161" y="420070"/>
                  <a:pt x="1376774" y="409184"/>
                  <a:pt x="1390918" y="402898"/>
                </a:cubicBezTo>
                <a:cubicBezTo>
                  <a:pt x="1415729" y="391871"/>
                  <a:pt x="1442434" y="385726"/>
                  <a:pt x="1468192" y="377140"/>
                </a:cubicBezTo>
                <a:lnTo>
                  <a:pt x="1506828" y="364261"/>
                </a:lnTo>
                <a:lnTo>
                  <a:pt x="1545465" y="351382"/>
                </a:lnTo>
                <a:lnTo>
                  <a:pt x="1584101" y="338503"/>
                </a:lnTo>
                <a:lnTo>
                  <a:pt x="2253803" y="351382"/>
                </a:lnTo>
                <a:cubicBezTo>
                  <a:pt x="2275679" y="352150"/>
                  <a:pt x="2297079" y="358501"/>
                  <a:pt x="2318197" y="364261"/>
                </a:cubicBezTo>
                <a:cubicBezTo>
                  <a:pt x="2344391" y="371405"/>
                  <a:pt x="2369712" y="381433"/>
                  <a:pt x="2395470" y="390019"/>
                </a:cubicBezTo>
                <a:lnTo>
                  <a:pt x="2434107" y="402898"/>
                </a:lnTo>
                <a:cubicBezTo>
                  <a:pt x="2446986" y="407191"/>
                  <a:pt x="2461448" y="408247"/>
                  <a:pt x="2472744" y="415777"/>
                </a:cubicBezTo>
                <a:cubicBezTo>
                  <a:pt x="2485623" y="424363"/>
                  <a:pt x="2497236" y="435248"/>
                  <a:pt x="2511380" y="441534"/>
                </a:cubicBezTo>
                <a:cubicBezTo>
                  <a:pt x="2536191" y="452561"/>
                  <a:pt x="2562896" y="458706"/>
                  <a:pt x="2588654" y="467292"/>
                </a:cubicBezTo>
                <a:lnTo>
                  <a:pt x="2665927" y="493050"/>
                </a:lnTo>
                <a:lnTo>
                  <a:pt x="2781837" y="531687"/>
                </a:lnTo>
                <a:lnTo>
                  <a:pt x="2820473" y="544565"/>
                </a:lnTo>
                <a:cubicBezTo>
                  <a:pt x="2833352" y="557444"/>
                  <a:pt x="2843955" y="573099"/>
                  <a:pt x="2859110" y="583202"/>
                </a:cubicBezTo>
                <a:cubicBezTo>
                  <a:pt x="2870405" y="590732"/>
                  <a:pt x="2885604" y="590010"/>
                  <a:pt x="2897746" y="596081"/>
                </a:cubicBezTo>
                <a:cubicBezTo>
                  <a:pt x="2911590" y="603003"/>
                  <a:pt x="2922538" y="614917"/>
                  <a:pt x="2936383" y="621839"/>
                </a:cubicBezTo>
                <a:cubicBezTo>
                  <a:pt x="2948525" y="627910"/>
                  <a:pt x="2962542" y="629370"/>
                  <a:pt x="2975020" y="634718"/>
                </a:cubicBezTo>
                <a:cubicBezTo>
                  <a:pt x="2992666" y="642281"/>
                  <a:pt x="3009866" y="650950"/>
                  <a:pt x="3026535" y="660475"/>
                </a:cubicBezTo>
                <a:cubicBezTo>
                  <a:pt x="3039974" y="668155"/>
                  <a:pt x="3052577" y="677236"/>
                  <a:pt x="3065172" y="686233"/>
                </a:cubicBezTo>
                <a:cubicBezTo>
                  <a:pt x="3082639" y="698709"/>
                  <a:pt x="3097488" y="715271"/>
                  <a:pt x="3116687" y="724870"/>
                </a:cubicBezTo>
                <a:cubicBezTo>
                  <a:pt x="3140972" y="737012"/>
                  <a:pt x="3168203" y="742041"/>
                  <a:pt x="3193961" y="750627"/>
                </a:cubicBezTo>
                <a:lnTo>
                  <a:pt x="3271234" y="776385"/>
                </a:lnTo>
                <a:lnTo>
                  <a:pt x="3425780" y="827901"/>
                </a:lnTo>
                <a:lnTo>
                  <a:pt x="3464417" y="840779"/>
                </a:lnTo>
                <a:lnTo>
                  <a:pt x="3503054" y="853658"/>
                </a:lnTo>
                <a:cubicBezTo>
                  <a:pt x="3618964" y="849365"/>
                  <a:pt x="3735051" y="848494"/>
                  <a:pt x="3850783" y="840779"/>
                </a:cubicBezTo>
                <a:cubicBezTo>
                  <a:pt x="3864328" y="839876"/>
                  <a:pt x="3877553" y="834494"/>
                  <a:pt x="3889420" y="827901"/>
                </a:cubicBezTo>
                <a:cubicBezTo>
                  <a:pt x="3916481" y="812867"/>
                  <a:pt x="3948119" y="801150"/>
                  <a:pt x="3966693" y="776385"/>
                </a:cubicBezTo>
                <a:lnTo>
                  <a:pt x="4005330" y="724870"/>
                </a:lnTo>
                <a:cubicBezTo>
                  <a:pt x="4009623" y="711991"/>
                  <a:pt x="4012137" y="698375"/>
                  <a:pt x="4018208" y="686233"/>
                </a:cubicBezTo>
                <a:cubicBezTo>
                  <a:pt x="4036138" y="650372"/>
                  <a:pt x="4054120" y="637442"/>
                  <a:pt x="4082603" y="608960"/>
                </a:cubicBezTo>
                <a:cubicBezTo>
                  <a:pt x="4093077" y="577537"/>
                  <a:pt x="4096274" y="556652"/>
                  <a:pt x="4121239" y="531687"/>
                </a:cubicBezTo>
                <a:cubicBezTo>
                  <a:pt x="4132184" y="520742"/>
                  <a:pt x="4146997" y="514515"/>
                  <a:pt x="4159876" y="505929"/>
                </a:cubicBezTo>
                <a:cubicBezTo>
                  <a:pt x="4182544" y="437924"/>
                  <a:pt x="4165225" y="478587"/>
                  <a:pt x="4224270" y="390019"/>
                </a:cubicBezTo>
                <a:cubicBezTo>
                  <a:pt x="4232856" y="377140"/>
                  <a:pt x="4245133" y="366066"/>
                  <a:pt x="4250028" y="351382"/>
                </a:cubicBezTo>
                <a:lnTo>
                  <a:pt x="4275786" y="274109"/>
                </a:lnTo>
                <a:cubicBezTo>
                  <a:pt x="4280079" y="261230"/>
                  <a:pt x="4277369" y="243002"/>
                  <a:pt x="4288665" y="235472"/>
                </a:cubicBezTo>
                <a:lnTo>
                  <a:pt x="4327301" y="209715"/>
                </a:lnTo>
                <a:cubicBezTo>
                  <a:pt x="4335887" y="196836"/>
                  <a:pt x="4341410" y="181271"/>
                  <a:pt x="4353059" y="171078"/>
                </a:cubicBezTo>
                <a:cubicBezTo>
                  <a:pt x="4376356" y="150693"/>
                  <a:pt x="4404574" y="136735"/>
                  <a:pt x="4430332" y="119563"/>
                </a:cubicBezTo>
                <a:cubicBezTo>
                  <a:pt x="4443211" y="110977"/>
                  <a:pt x="4454285" y="98700"/>
                  <a:pt x="4468969" y="93805"/>
                </a:cubicBezTo>
                <a:cubicBezTo>
                  <a:pt x="4561608" y="62925"/>
                  <a:pt x="4445921" y="100390"/>
                  <a:pt x="4559121" y="68047"/>
                </a:cubicBezTo>
                <a:cubicBezTo>
                  <a:pt x="4572174" y="64317"/>
                  <a:pt x="4584307" y="57002"/>
                  <a:pt x="4597758" y="55168"/>
                </a:cubicBezTo>
                <a:cubicBezTo>
                  <a:pt x="4679023" y="44086"/>
                  <a:pt x="4842456" y="29410"/>
                  <a:pt x="4842456" y="29410"/>
                </a:cubicBezTo>
                <a:cubicBezTo>
                  <a:pt x="4973612" y="-14305"/>
                  <a:pt x="4907865" y="3653"/>
                  <a:pt x="5190186" y="3653"/>
                </a:cubicBezTo>
                <a:cubicBezTo>
                  <a:pt x="5293306" y="3653"/>
                  <a:pt x="5396248" y="12239"/>
                  <a:pt x="5499279" y="16532"/>
                </a:cubicBezTo>
                <a:cubicBezTo>
                  <a:pt x="5507865" y="29411"/>
                  <a:pt x="5514092" y="44223"/>
                  <a:pt x="5525037" y="55168"/>
                </a:cubicBezTo>
                <a:cubicBezTo>
                  <a:pt x="5535982" y="66113"/>
                  <a:pt x="5555470" y="67800"/>
                  <a:pt x="5563673" y="80926"/>
                </a:cubicBezTo>
                <a:cubicBezTo>
                  <a:pt x="5640303" y="203535"/>
                  <a:pt x="5540629" y="125664"/>
                  <a:pt x="5628068" y="183957"/>
                </a:cubicBezTo>
                <a:cubicBezTo>
                  <a:pt x="5681144" y="263574"/>
                  <a:pt x="5622213" y="185907"/>
                  <a:pt x="5692462" y="248351"/>
                </a:cubicBezTo>
                <a:cubicBezTo>
                  <a:pt x="5719688" y="272552"/>
                  <a:pt x="5743977" y="299867"/>
                  <a:pt x="5769735" y="325625"/>
                </a:cubicBezTo>
                <a:cubicBezTo>
                  <a:pt x="5782614" y="338504"/>
                  <a:pt x="5793218" y="354158"/>
                  <a:pt x="5808372" y="364261"/>
                </a:cubicBezTo>
                <a:lnTo>
                  <a:pt x="5885645" y="415777"/>
                </a:lnTo>
                <a:lnTo>
                  <a:pt x="5924282" y="441534"/>
                </a:lnTo>
                <a:cubicBezTo>
                  <a:pt x="5937161" y="450120"/>
                  <a:pt x="5948234" y="462397"/>
                  <a:pt x="5962918" y="467292"/>
                </a:cubicBezTo>
                <a:lnTo>
                  <a:pt x="6040192" y="493050"/>
                </a:lnTo>
                <a:cubicBezTo>
                  <a:pt x="6053071" y="501636"/>
                  <a:pt x="6066233" y="509811"/>
                  <a:pt x="6078828" y="518808"/>
                </a:cubicBezTo>
                <a:cubicBezTo>
                  <a:pt x="6096295" y="531284"/>
                  <a:pt x="6111145" y="547845"/>
                  <a:pt x="6130344" y="557444"/>
                </a:cubicBezTo>
                <a:cubicBezTo>
                  <a:pt x="6154629" y="569586"/>
                  <a:pt x="6185026" y="568141"/>
                  <a:pt x="6207617" y="583202"/>
                </a:cubicBezTo>
                <a:cubicBezTo>
                  <a:pt x="6296185" y="642248"/>
                  <a:pt x="6255521" y="624929"/>
                  <a:pt x="6323527" y="647596"/>
                </a:cubicBezTo>
                <a:cubicBezTo>
                  <a:pt x="6525280" y="782101"/>
                  <a:pt x="6362397" y="684163"/>
                  <a:pt x="6954592" y="660475"/>
                </a:cubicBezTo>
                <a:cubicBezTo>
                  <a:pt x="6994593" y="658875"/>
                  <a:pt x="7008247" y="642017"/>
                  <a:pt x="7044744" y="634718"/>
                </a:cubicBezTo>
                <a:cubicBezTo>
                  <a:pt x="7053163" y="633034"/>
                  <a:pt x="7061915" y="634718"/>
                  <a:pt x="7070501" y="6347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8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Polyfonie byla používána především v období renesance (16./17.stol.zde došlo k jejímu největšímu rozkvětu) a baroka (17./18.stol.)</a:t>
            </a:r>
          </a:p>
          <a:p>
            <a:endParaRPr lang="cs-CZ" sz="3200" dirty="0"/>
          </a:p>
          <a:p>
            <a:r>
              <a:rPr lang="cs-CZ" sz="3200" dirty="0" smtClean="0"/>
              <a:t>Nejjednodušší formou polyfonie je tzv. „KÁNON“ = všechny hlasy zpívají tu samou melodii, pouze s časovým odstupem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=rLr3o1DULUM</a:t>
            </a:r>
            <a:r>
              <a:rPr lang="cs-CZ" sz="2000" dirty="0" smtClean="0"/>
              <a:t>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5322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polyfonie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P.Passereau</a:t>
            </a:r>
            <a:r>
              <a:rPr lang="cs-CZ" sz="3200" dirty="0" smtClean="0"/>
              <a:t>: </a:t>
            </a:r>
            <a:r>
              <a:rPr lang="cs-CZ" sz="3200" dirty="0" err="1" smtClean="0"/>
              <a:t>Il</a:t>
            </a:r>
            <a:r>
              <a:rPr lang="cs-CZ" sz="3200" dirty="0" smtClean="0"/>
              <a:t> es bel et bon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=c3eXRCZSz0I</a:t>
            </a:r>
            <a:r>
              <a:rPr lang="cs-CZ" sz="2000" dirty="0" smtClean="0"/>
              <a:t>)</a:t>
            </a:r>
          </a:p>
          <a:p>
            <a:endParaRPr lang="cs-CZ" sz="2000" dirty="0" smtClean="0"/>
          </a:p>
          <a:p>
            <a:r>
              <a:rPr lang="cs-CZ" sz="3200" dirty="0" smtClean="0"/>
              <a:t>T.L.de Victoria: O </a:t>
            </a:r>
            <a:r>
              <a:rPr lang="cs-CZ" sz="3200" dirty="0" err="1" smtClean="0"/>
              <a:t>magnum</a:t>
            </a:r>
            <a:r>
              <a:rPr lang="cs-CZ" sz="3200" dirty="0" smtClean="0"/>
              <a:t> mysterium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MRPEJkoEstc</a:t>
            </a:r>
            <a:r>
              <a:rPr lang="cs-CZ" sz="2000" dirty="0" smtClean="0"/>
              <a:t>)</a:t>
            </a:r>
          </a:p>
          <a:p>
            <a:endParaRPr lang="cs-CZ" sz="2000" dirty="0" smtClean="0"/>
          </a:p>
          <a:p>
            <a:r>
              <a:rPr lang="cs-CZ" sz="3200" dirty="0" err="1" smtClean="0"/>
              <a:t>J.S.Bach</a:t>
            </a:r>
            <a:r>
              <a:rPr lang="cs-CZ" sz="3200" dirty="0" smtClean="0"/>
              <a:t>: Fuga g moll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=vonJhz2COck</a:t>
            </a:r>
            <a:r>
              <a:rPr lang="cs-CZ" sz="2000" dirty="0" smtClean="0"/>
              <a:t>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4582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</TotalTime>
  <Words>400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Homofonie x polyfonie</vt:lpstr>
      <vt:lpstr>Prezentace aplikace PowerPoint</vt:lpstr>
      <vt:lpstr>Homofonie</vt:lpstr>
      <vt:lpstr>Prezentace aplikace PowerPoint</vt:lpstr>
      <vt:lpstr>Ukázky homofonie z vážné hudby</vt:lpstr>
      <vt:lpstr>Ukázky homofonie z populární hudby</vt:lpstr>
      <vt:lpstr>Polyfonie</vt:lpstr>
      <vt:lpstr>Prezentace aplikace PowerPoint</vt:lpstr>
      <vt:lpstr>Ukázky polyfonie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Homofonie x polyfonie</dc:title>
  <dc:creator>0JXR</dc:creator>
  <cp:lastModifiedBy>0JXR</cp:lastModifiedBy>
  <cp:revision>12</cp:revision>
  <dcterms:created xsi:type="dcterms:W3CDTF">2013-01-02T13:53:05Z</dcterms:created>
  <dcterms:modified xsi:type="dcterms:W3CDTF">2013-06-17T10:53:37Z</dcterms:modified>
</cp:coreProperties>
</file>