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</p:sldMasterIdLst>
  <p:notesMasterIdLst>
    <p:notesMasterId r:id="rId17"/>
  </p:notesMasterIdLst>
  <p:sldIdLst>
    <p:sldId id="258" r:id="rId3"/>
    <p:sldId id="260" r:id="rId4"/>
    <p:sldId id="377" r:id="rId5"/>
    <p:sldId id="370" r:id="rId6"/>
    <p:sldId id="384" r:id="rId7"/>
    <p:sldId id="385" r:id="rId8"/>
    <p:sldId id="367" r:id="rId9"/>
    <p:sldId id="386" r:id="rId10"/>
    <p:sldId id="368" r:id="rId11"/>
    <p:sldId id="369" r:id="rId12"/>
    <p:sldId id="388" r:id="rId13"/>
    <p:sldId id="383" r:id="rId14"/>
    <p:sldId id="382" r:id="rId15"/>
    <p:sldId id="39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FF3300"/>
    <a:srgbClr val="FF9933"/>
    <a:srgbClr val="FF6600"/>
    <a:srgbClr val="CC0066"/>
    <a:srgbClr val="FFFF66"/>
    <a:srgbClr val="FFFFCC"/>
    <a:srgbClr val="FF5050"/>
    <a:srgbClr val="FFFF99"/>
    <a:srgbClr val="FF99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84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D689C6D-215A-4061-950F-D2B50FE031ED}" type="doc">
      <dgm:prSet loTypeId="urn:microsoft.com/office/officeart/2005/8/layout/default#1" loCatId="list" qsTypeId="urn:microsoft.com/office/officeart/2005/8/quickstyle/3d1" qsCatId="3D" csTypeId="urn:microsoft.com/office/officeart/2005/8/colors/accent0_1" csCatId="mainScheme" phldr="1"/>
      <dgm:spPr/>
      <dgm:t>
        <a:bodyPr/>
        <a:lstStyle/>
        <a:p>
          <a:endParaRPr lang="cs-CZ"/>
        </a:p>
      </dgm:t>
    </dgm:pt>
    <dgm:pt modelId="{6D29609A-A390-414B-A1D1-B8FB6AD99EA0}">
      <dgm:prSet phldrT="[Text]"/>
      <dgm:spPr>
        <a:solidFill>
          <a:srgbClr val="FF9933">
            <a:alpha val="50196"/>
          </a:srgbClr>
        </a:solidFill>
      </dgm:spPr>
      <dgm:t>
        <a:bodyPr/>
        <a:lstStyle/>
        <a:p>
          <a:r>
            <a:rPr lang="cs-CZ" dirty="0" smtClean="0"/>
            <a:t>název</a:t>
          </a:r>
          <a:endParaRPr lang="cs-CZ" dirty="0"/>
        </a:p>
      </dgm:t>
    </dgm:pt>
    <dgm:pt modelId="{A3D5D069-42C6-4C1E-8EB0-CEF123BCDE91}" type="parTrans" cxnId="{5196EA35-6A29-4E52-A33B-F96C5A571BC8}">
      <dgm:prSet/>
      <dgm:spPr/>
      <dgm:t>
        <a:bodyPr/>
        <a:lstStyle/>
        <a:p>
          <a:endParaRPr lang="cs-CZ"/>
        </a:p>
      </dgm:t>
    </dgm:pt>
    <dgm:pt modelId="{886E5966-EE12-4DEE-A867-98153897BF94}" type="sibTrans" cxnId="{5196EA35-6A29-4E52-A33B-F96C5A571BC8}">
      <dgm:prSet/>
      <dgm:spPr/>
      <dgm:t>
        <a:bodyPr/>
        <a:lstStyle/>
        <a:p>
          <a:endParaRPr lang="cs-CZ"/>
        </a:p>
      </dgm:t>
    </dgm:pt>
    <dgm:pt modelId="{0B3179CF-1808-4AF2-9A23-49E161367459}">
      <dgm:prSet phldrT="[Text]"/>
      <dgm:spPr>
        <a:solidFill>
          <a:srgbClr val="FF9933">
            <a:alpha val="50196"/>
          </a:srgbClr>
        </a:solidFill>
      </dgm:spPr>
      <dgm:t>
        <a:bodyPr/>
        <a:lstStyle/>
        <a:p>
          <a:r>
            <a:rPr lang="cs-CZ" dirty="0" smtClean="0"/>
            <a:t>poloha</a:t>
          </a:r>
          <a:endParaRPr lang="cs-CZ" dirty="0"/>
        </a:p>
      </dgm:t>
    </dgm:pt>
    <dgm:pt modelId="{2D24B58D-ECC0-414F-88E2-1FA26FA49646}" type="parTrans" cxnId="{94808BA0-8424-4195-8501-B82066171913}">
      <dgm:prSet/>
      <dgm:spPr/>
      <dgm:t>
        <a:bodyPr/>
        <a:lstStyle/>
        <a:p>
          <a:endParaRPr lang="cs-CZ"/>
        </a:p>
      </dgm:t>
    </dgm:pt>
    <dgm:pt modelId="{A02524DA-C7FD-4709-B720-3BCFA2DB31B2}" type="sibTrans" cxnId="{94808BA0-8424-4195-8501-B82066171913}">
      <dgm:prSet/>
      <dgm:spPr/>
      <dgm:t>
        <a:bodyPr/>
        <a:lstStyle/>
        <a:p>
          <a:endParaRPr lang="cs-CZ"/>
        </a:p>
      </dgm:t>
    </dgm:pt>
    <dgm:pt modelId="{C68AB37A-53D0-4D22-A99A-2423E0AA25C6}">
      <dgm:prSet phldrT="[Text]"/>
      <dgm:spPr>
        <a:solidFill>
          <a:srgbClr val="FF9933">
            <a:alpha val="50196"/>
          </a:srgbClr>
        </a:solidFill>
      </dgm:spPr>
      <dgm:t>
        <a:bodyPr/>
        <a:lstStyle/>
        <a:p>
          <a:r>
            <a:rPr lang="cs-CZ" dirty="0" smtClean="0"/>
            <a:t>krajské město</a:t>
          </a:r>
          <a:endParaRPr lang="cs-CZ" dirty="0"/>
        </a:p>
      </dgm:t>
    </dgm:pt>
    <dgm:pt modelId="{D47E6F32-DB4F-489D-820F-1E9BF0BD5FFA}" type="parTrans" cxnId="{553F8FA9-AB7E-44B9-874B-CDAAED1B40E5}">
      <dgm:prSet/>
      <dgm:spPr/>
      <dgm:t>
        <a:bodyPr/>
        <a:lstStyle/>
        <a:p>
          <a:endParaRPr lang="cs-CZ"/>
        </a:p>
      </dgm:t>
    </dgm:pt>
    <dgm:pt modelId="{5150393B-3B97-426F-A538-E72D9244B5D6}" type="sibTrans" cxnId="{553F8FA9-AB7E-44B9-874B-CDAAED1B40E5}">
      <dgm:prSet/>
      <dgm:spPr/>
      <dgm:t>
        <a:bodyPr/>
        <a:lstStyle/>
        <a:p>
          <a:endParaRPr lang="cs-CZ"/>
        </a:p>
      </dgm:t>
    </dgm:pt>
    <dgm:pt modelId="{1BDE75C6-E49C-4C0D-9B54-AB332D07C5E8}">
      <dgm:prSet/>
      <dgm:spPr>
        <a:solidFill>
          <a:srgbClr val="FF9933">
            <a:alpha val="50196"/>
          </a:srgbClr>
        </a:solidFill>
      </dgm:spPr>
      <dgm:t>
        <a:bodyPr/>
        <a:lstStyle/>
        <a:p>
          <a:r>
            <a:rPr lang="cs-CZ" dirty="0" smtClean="0"/>
            <a:t>přírodní poměry</a:t>
          </a:r>
          <a:endParaRPr lang="cs-CZ" dirty="0"/>
        </a:p>
      </dgm:t>
    </dgm:pt>
    <dgm:pt modelId="{E5115DE1-C972-4F14-A74B-1401CCB6B57B}" type="parTrans" cxnId="{27F1A402-1A45-4AF4-AFC7-DC2029A79EB6}">
      <dgm:prSet/>
      <dgm:spPr/>
      <dgm:t>
        <a:bodyPr/>
        <a:lstStyle/>
        <a:p>
          <a:endParaRPr lang="cs-CZ"/>
        </a:p>
      </dgm:t>
    </dgm:pt>
    <dgm:pt modelId="{32D81B97-ED1A-468A-9BC0-2FC6C790C948}" type="sibTrans" cxnId="{27F1A402-1A45-4AF4-AFC7-DC2029A79EB6}">
      <dgm:prSet/>
      <dgm:spPr/>
      <dgm:t>
        <a:bodyPr/>
        <a:lstStyle/>
        <a:p>
          <a:endParaRPr lang="cs-CZ"/>
        </a:p>
      </dgm:t>
    </dgm:pt>
    <dgm:pt modelId="{1EE2DD4F-7CF7-48E0-8C07-1B8F9C6DE597}">
      <dgm:prSet/>
      <dgm:spPr>
        <a:solidFill>
          <a:srgbClr val="FF9933">
            <a:alpha val="50196"/>
          </a:srgbClr>
        </a:solidFill>
      </dgm:spPr>
      <dgm:t>
        <a:bodyPr/>
        <a:lstStyle/>
        <a:p>
          <a:r>
            <a:rPr lang="cs-CZ" dirty="0" smtClean="0"/>
            <a:t>obyvatelstvo</a:t>
          </a:r>
          <a:endParaRPr lang="cs-CZ" dirty="0"/>
        </a:p>
      </dgm:t>
    </dgm:pt>
    <dgm:pt modelId="{47C13694-4136-4579-9E57-294F80AFBD05}" type="parTrans" cxnId="{E2433681-0A45-475A-B7A4-B987DB1FE173}">
      <dgm:prSet/>
      <dgm:spPr/>
      <dgm:t>
        <a:bodyPr/>
        <a:lstStyle/>
        <a:p>
          <a:endParaRPr lang="cs-CZ"/>
        </a:p>
      </dgm:t>
    </dgm:pt>
    <dgm:pt modelId="{BD2EED37-13E9-4B86-A133-FC27D313D7E9}" type="sibTrans" cxnId="{E2433681-0A45-475A-B7A4-B987DB1FE173}">
      <dgm:prSet/>
      <dgm:spPr/>
      <dgm:t>
        <a:bodyPr/>
        <a:lstStyle/>
        <a:p>
          <a:endParaRPr lang="cs-CZ"/>
        </a:p>
      </dgm:t>
    </dgm:pt>
    <dgm:pt modelId="{53967C97-45EB-4DD3-90B7-0B27D694F559}">
      <dgm:prSet/>
      <dgm:spPr>
        <a:solidFill>
          <a:srgbClr val="FF9933">
            <a:alpha val="50196"/>
          </a:srgbClr>
        </a:solidFill>
      </dgm:spPr>
      <dgm:t>
        <a:bodyPr/>
        <a:lstStyle/>
        <a:p>
          <a:r>
            <a:rPr lang="cs-CZ" dirty="0" smtClean="0"/>
            <a:t>sídla</a:t>
          </a:r>
          <a:endParaRPr lang="cs-CZ" dirty="0"/>
        </a:p>
      </dgm:t>
    </dgm:pt>
    <dgm:pt modelId="{365976D7-5454-40E8-87F5-C8E3C297E915}" type="parTrans" cxnId="{C37A3538-FC00-46BC-8E13-33BB9B2D8D72}">
      <dgm:prSet/>
      <dgm:spPr/>
      <dgm:t>
        <a:bodyPr/>
        <a:lstStyle/>
        <a:p>
          <a:endParaRPr lang="cs-CZ"/>
        </a:p>
      </dgm:t>
    </dgm:pt>
    <dgm:pt modelId="{908CEFEE-78EA-4900-8633-47788A31EF4C}" type="sibTrans" cxnId="{C37A3538-FC00-46BC-8E13-33BB9B2D8D72}">
      <dgm:prSet/>
      <dgm:spPr/>
      <dgm:t>
        <a:bodyPr/>
        <a:lstStyle/>
        <a:p>
          <a:endParaRPr lang="cs-CZ"/>
        </a:p>
      </dgm:t>
    </dgm:pt>
    <dgm:pt modelId="{3C5A676D-11A3-40AD-B0C0-98AA55E96A4D}" type="pres">
      <dgm:prSet presAssocID="{7D689C6D-215A-4061-950F-D2B50FE031ED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33118F3-006D-4DE0-85D7-BEF5B6ED5873}" type="pres">
      <dgm:prSet presAssocID="{6D29609A-A390-414B-A1D1-B8FB6AD99EA0}" presName="node" presStyleLbl="node1" presStyleIdx="0" presStyleCnt="6" custLinFactNeighborX="4179" custLinFactNeighborY="334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37F170-9829-48EA-8EBA-6F9CF988D086}" type="pres">
      <dgm:prSet presAssocID="{886E5966-EE12-4DEE-A867-98153897BF94}" presName="sibTrans" presStyleCnt="0"/>
      <dgm:spPr/>
    </dgm:pt>
    <dgm:pt modelId="{7685899C-38FE-4CB4-8B7F-2C3F43DD35D1}" type="pres">
      <dgm:prSet presAssocID="{0B3179CF-1808-4AF2-9A23-49E161367459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3257FC-53A7-41E2-A65B-84FCEABD6802}" type="pres">
      <dgm:prSet presAssocID="{A02524DA-C7FD-4709-B720-3BCFA2DB31B2}" presName="sibTrans" presStyleCnt="0"/>
      <dgm:spPr/>
    </dgm:pt>
    <dgm:pt modelId="{D130A27F-5689-4129-A5C8-1E2E8D1BAED4}" type="pres">
      <dgm:prSet presAssocID="{C68AB37A-53D0-4D22-A99A-2423E0AA25C6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C5A7A6-39BB-4862-9179-92A64503AD24}" type="pres">
      <dgm:prSet presAssocID="{5150393B-3B97-426F-A538-E72D9244B5D6}" presName="sibTrans" presStyleCnt="0"/>
      <dgm:spPr/>
    </dgm:pt>
    <dgm:pt modelId="{327274FD-849A-4253-A88C-49EA9C8EC748}" type="pres">
      <dgm:prSet presAssocID="{1BDE75C6-E49C-4C0D-9B54-AB332D07C5E8}" presName="node" presStyleLbl="node1" presStyleIdx="3" presStyleCnt="6" custLinFactNeighborX="2157" custLinFactNeighborY="-222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9480DF-7708-4F28-AB36-28724565F072}" type="pres">
      <dgm:prSet presAssocID="{32D81B97-ED1A-468A-9BC0-2FC6C790C948}" presName="sibTrans" presStyleCnt="0"/>
      <dgm:spPr/>
    </dgm:pt>
    <dgm:pt modelId="{69BA46AD-DF0A-4BBD-9AEE-440738E97DD1}" type="pres">
      <dgm:prSet presAssocID="{1EE2DD4F-7CF7-48E0-8C07-1B8F9C6DE597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C5E5AD-97B1-468F-8689-E19F00FEE7F1}" type="pres">
      <dgm:prSet presAssocID="{BD2EED37-13E9-4B86-A133-FC27D313D7E9}" presName="sibTrans" presStyleCnt="0"/>
      <dgm:spPr/>
    </dgm:pt>
    <dgm:pt modelId="{12A3D154-DC56-44D7-ADBF-D1C4D58ED58A}" type="pres">
      <dgm:prSet presAssocID="{53967C97-45EB-4DD3-90B7-0B27D694F559}" presName="node" presStyleLbl="node1" presStyleIdx="5" presStyleCnt="6" custLinFactNeighborX="-1235" custLinFactNeighborY="-3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53F8FA9-AB7E-44B9-874B-CDAAED1B40E5}" srcId="{7D689C6D-215A-4061-950F-D2B50FE031ED}" destId="{C68AB37A-53D0-4D22-A99A-2423E0AA25C6}" srcOrd="2" destOrd="0" parTransId="{D47E6F32-DB4F-489D-820F-1E9BF0BD5FFA}" sibTransId="{5150393B-3B97-426F-A538-E72D9244B5D6}"/>
    <dgm:cxn modelId="{1BC3644F-8B7E-4C70-B339-812430F80CA5}" type="presOf" srcId="{6D29609A-A390-414B-A1D1-B8FB6AD99EA0}" destId="{A33118F3-006D-4DE0-85D7-BEF5B6ED5873}" srcOrd="0" destOrd="0" presId="urn:microsoft.com/office/officeart/2005/8/layout/default#1"/>
    <dgm:cxn modelId="{3E4A267D-C3A5-41C3-832B-D911AD525597}" type="presOf" srcId="{1EE2DD4F-7CF7-48E0-8C07-1B8F9C6DE597}" destId="{69BA46AD-DF0A-4BBD-9AEE-440738E97DD1}" srcOrd="0" destOrd="0" presId="urn:microsoft.com/office/officeart/2005/8/layout/default#1"/>
    <dgm:cxn modelId="{9E32FB0F-1B0C-4918-B1B2-581A9CE6F9B9}" type="presOf" srcId="{0B3179CF-1808-4AF2-9A23-49E161367459}" destId="{7685899C-38FE-4CB4-8B7F-2C3F43DD35D1}" srcOrd="0" destOrd="0" presId="urn:microsoft.com/office/officeart/2005/8/layout/default#1"/>
    <dgm:cxn modelId="{B9B334BC-0585-43E4-986F-8BDB868B856D}" type="presOf" srcId="{1BDE75C6-E49C-4C0D-9B54-AB332D07C5E8}" destId="{327274FD-849A-4253-A88C-49EA9C8EC748}" srcOrd="0" destOrd="0" presId="urn:microsoft.com/office/officeart/2005/8/layout/default#1"/>
    <dgm:cxn modelId="{27F1A402-1A45-4AF4-AFC7-DC2029A79EB6}" srcId="{7D689C6D-215A-4061-950F-D2B50FE031ED}" destId="{1BDE75C6-E49C-4C0D-9B54-AB332D07C5E8}" srcOrd="3" destOrd="0" parTransId="{E5115DE1-C972-4F14-A74B-1401CCB6B57B}" sibTransId="{32D81B97-ED1A-468A-9BC0-2FC6C790C948}"/>
    <dgm:cxn modelId="{C37A3538-FC00-46BC-8E13-33BB9B2D8D72}" srcId="{7D689C6D-215A-4061-950F-D2B50FE031ED}" destId="{53967C97-45EB-4DD3-90B7-0B27D694F559}" srcOrd="5" destOrd="0" parTransId="{365976D7-5454-40E8-87F5-C8E3C297E915}" sibTransId="{908CEFEE-78EA-4900-8633-47788A31EF4C}"/>
    <dgm:cxn modelId="{2115F4A7-3F08-4637-86C4-36E91699B6F0}" type="presOf" srcId="{53967C97-45EB-4DD3-90B7-0B27D694F559}" destId="{12A3D154-DC56-44D7-ADBF-D1C4D58ED58A}" srcOrd="0" destOrd="0" presId="urn:microsoft.com/office/officeart/2005/8/layout/default#1"/>
    <dgm:cxn modelId="{54E57891-2FFD-40DD-A416-A0044E07F5D0}" type="presOf" srcId="{7D689C6D-215A-4061-950F-D2B50FE031ED}" destId="{3C5A676D-11A3-40AD-B0C0-98AA55E96A4D}" srcOrd="0" destOrd="0" presId="urn:microsoft.com/office/officeart/2005/8/layout/default#1"/>
    <dgm:cxn modelId="{5196EA35-6A29-4E52-A33B-F96C5A571BC8}" srcId="{7D689C6D-215A-4061-950F-D2B50FE031ED}" destId="{6D29609A-A390-414B-A1D1-B8FB6AD99EA0}" srcOrd="0" destOrd="0" parTransId="{A3D5D069-42C6-4C1E-8EB0-CEF123BCDE91}" sibTransId="{886E5966-EE12-4DEE-A867-98153897BF94}"/>
    <dgm:cxn modelId="{E2433681-0A45-475A-B7A4-B987DB1FE173}" srcId="{7D689C6D-215A-4061-950F-D2B50FE031ED}" destId="{1EE2DD4F-7CF7-48E0-8C07-1B8F9C6DE597}" srcOrd="4" destOrd="0" parTransId="{47C13694-4136-4579-9E57-294F80AFBD05}" sibTransId="{BD2EED37-13E9-4B86-A133-FC27D313D7E9}"/>
    <dgm:cxn modelId="{94808BA0-8424-4195-8501-B82066171913}" srcId="{7D689C6D-215A-4061-950F-D2B50FE031ED}" destId="{0B3179CF-1808-4AF2-9A23-49E161367459}" srcOrd="1" destOrd="0" parTransId="{2D24B58D-ECC0-414F-88E2-1FA26FA49646}" sibTransId="{A02524DA-C7FD-4709-B720-3BCFA2DB31B2}"/>
    <dgm:cxn modelId="{159BD4F4-D8A2-4E68-BC3A-C1DA7FB8BB21}" type="presOf" srcId="{C68AB37A-53D0-4D22-A99A-2423E0AA25C6}" destId="{D130A27F-5689-4129-A5C8-1E2E8D1BAED4}" srcOrd="0" destOrd="0" presId="urn:microsoft.com/office/officeart/2005/8/layout/default#1"/>
    <dgm:cxn modelId="{0E1D7C80-39FB-4077-9D35-D97D8C56776F}" type="presParOf" srcId="{3C5A676D-11A3-40AD-B0C0-98AA55E96A4D}" destId="{A33118F3-006D-4DE0-85D7-BEF5B6ED5873}" srcOrd="0" destOrd="0" presId="urn:microsoft.com/office/officeart/2005/8/layout/default#1"/>
    <dgm:cxn modelId="{6E73957E-B773-4EC8-B6B6-284060201CEB}" type="presParOf" srcId="{3C5A676D-11A3-40AD-B0C0-98AA55E96A4D}" destId="{ED37F170-9829-48EA-8EBA-6F9CF988D086}" srcOrd="1" destOrd="0" presId="urn:microsoft.com/office/officeart/2005/8/layout/default#1"/>
    <dgm:cxn modelId="{ADB6EE8B-6D3A-44E1-BA05-5AF566FA3CDC}" type="presParOf" srcId="{3C5A676D-11A3-40AD-B0C0-98AA55E96A4D}" destId="{7685899C-38FE-4CB4-8B7F-2C3F43DD35D1}" srcOrd="2" destOrd="0" presId="urn:microsoft.com/office/officeart/2005/8/layout/default#1"/>
    <dgm:cxn modelId="{451DBA39-5CEC-468A-9B80-79479C285ED0}" type="presParOf" srcId="{3C5A676D-11A3-40AD-B0C0-98AA55E96A4D}" destId="{853257FC-53A7-41E2-A65B-84FCEABD6802}" srcOrd="3" destOrd="0" presId="urn:microsoft.com/office/officeart/2005/8/layout/default#1"/>
    <dgm:cxn modelId="{69CD64CC-BE09-4330-A2E6-38179C12F190}" type="presParOf" srcId="{3C5A676D-11A3-40AD-B0C0-98AA55E96A4D}" destId="{D130A27F-5689-4129-A5C8-1E2E8D1BAED4}" srcOrd="4" destOrd="0" presId="urn:microsoft.com/office/officeart/2005/8/layout/default#1"/>
    <dgm:cxn modelId="{BF3F08D2-E040-4CF6-9982-923EEED875AC}" type="presParOf" srcId="{3C5A676D-11A3-40AD-B0C0-98AA55E96A4D}" destId="{7AC5A7A6-39BB-4862-9179-92A64503AD24}" srcOrd="5" destOrd="0" presId="urn:microsoft.com/office/officeart/2005/8/layout/default#1"/>
    <dgm:cxn modelId="{86D9B512-C037-42B9-A09F-33E347D00E80}" type="presParOf" srcId="{3C5A676D-11A3-40AD-B0C0-98AA55E96A4D}" destId="{327274FD-849A-4253-A88C-49EA9C8EC748}" srcOrd="6" destOrd="0" presId="urn:microsoft.com/office/officeart/2005/8/layout/default#1"/>
    <dgm:cxn modelId="{C019558A-B44E-4002-AF3A-AB5BB0134568}" type="presParOf" srcId="{3C5A676D-11A3-40AD-B0C0-98AA55E96A4D}" destId="{BF9480DF-7708-4F28-AB36-28724565F072}" srcOrd="7" destOrd="0" presId="urn:microsoft.com/office/officeart/2005/8/layout/default#1"/>
    <dgm:cxn modelId="{47A4DBDD-89F6-4C60-9F55-7B88F0410FCF}" type="presParOf" srcId="{3C5A676D-11A3-40AD-B0C0-98AA55E96A4D}" destId="{69BA46AD-DF0A-4BBD-9AEE-440738E97DD1}" srcOrd="8" destOrd="0" presId="urn:microsoft.com/office/officeart/2005/8/layout/default#1"/>
    <dgm:cxn modelId="{59BEA69E-77D1-4CDE-B869-A8F361AD1C1D}" type="presParOf" srcId="{3C5A676D-11A3-40AD-B0C0-98AA55E96A4D}" destId="{38C5E5AD-97B1-468F-8689-E19F00FEE7F1}" srcOrd="9" destOrd="0" presId="urn:microsoft.com/office/officeart/2005/8/layout/default#1"/>
    <dgm:cxn modelId="{A693B2B6-455A-4D1C-B712-67973200E225}" type="presParOf" srcId="{3C5A676D-11A3-40AD-B0C0-98AA55E96A4D}" destId="{12A3D154-DC56-44D7-ADBF-D1C4D58ED58A}" srcOrd="10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33118F3-006D-4DE0-85D7-BEF5B6ED5873}">
      <dsp:nvSpPr>
        <dsp:cNvPr id="0" name=""/>
        <dsp:cNvSpPr/>
      </dsp:nvSpPr>
      <dsp:spPr>
        <a:xfrm>
          <a:off x="106262" y="661221"/>
          <a:ext cx="2542782" cy="1525669"/>
        </a:xfrm>
        <a:prstGeom prst="rect">
          <a:avLst/>
        </a:prstGeom>
        <a:solidFill>
          <a:srgbClr val="FF9933">
            <a:alpha val="50196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název</a:t>
          </a:r>
          <a:endParaRPr lang="cs-CZ" sz="3400" kern="1200" dirty="0"/>
        </a:p>
      </dsp:txBody>
      <dsp:txXfrm>
        <a:off x="106262" y="661221"/>
        <a:ext cx="2542782" cy="1525669"/>
      </dsp:txXfrm>
    </dsp:sp>
    <dsp:sp modelId="{7685899C-38FE-4CB4-8B7F-2C3F43DD35D1}">
      <dsp:nvSpPr>
        <dsp:cNvPr id="0" name=""/>
        <dsp:cNvSpPr/>
      </dsp:nvSpPr>
      <dsp:spPr>
        <a:xfrm>
          <a:off x="2797060" y="610172"/>
          <a:ext cx="2542782" cy="1525669"/>
        </a:xfrm>
        <a:prstGeom prst="rect">
          <a:avLst/>
        </a:prstGeom>
        <a:solidFill>
          <a:srgbClr val="FF9933">
            <a:alpha val="50196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poloha</a:t>
          </a:r>
          <a:endParaRPr lang="cs-CZ" sz="3400" kern="1200" dirty="0"/>
        </a:p>
      </dsp:txBody>
      <dsp:txXfrm>
        <a:off x="2797060" y="610172"/>
        <a:ext cx="2542782" cy="1525669"/>
      </dsp:txXfrm>
    </dsp:sp>
    <dsp:sp modelId="{D130A27F-5689-4129-A5C8-1E2E8D1BAED4}">
      <dsp:nvSpPr>
        <dsp:cNvPr id="0" name=""/>
        <dsp:cNvSpPr/>
      </dsp:nvSpPr>
      <dsp:spPr>
        <a:xfrm>
          <a:off x="5594121" y="610172"/>
          <a:ext cx="2542782" cy="1525669"/>
        </a:xfrm>
        <a:prstGeom prst="rect">
          <a:avLst/>
        </a:prstGeom>
        <a:solidFill>
          <a:srgbClr val="FF9933">
            <a:alpha val="50196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krajské město</a:t>
          </a:r>
          <a:endParaRPr lang="cs-CZ" sz="3400" kern="1200" dirty="0"/>
        </a:p>
      </dsp:txBody>
      <dsp:txXfrm>
        <a:off x="5594121" y="610172"/>
        <a:ext cx="2542782" cy="1525669"/>
      </dsp:txXfrm>
    </dsp:sp>
    <dsp:sp modelId="{327274FD-849A-4253-A88C-49EA9C8EC748}">
      <dsp:nvSpPr>
        <dsp:cNvPr id="0" name=""/>
        <dsp:cNvSpPr/>
      </dsp:nvSpPr>
      <dsp:spPr>
        <a:xfrm>
          <a:off x="54847" y="2356220"/>
          <a:ext cx="2542782" cy="1525669"/>
        </a:xfrm>
        <a:prstGeom prst="rect">
          <a:avLst/>
        </a:prstGeom>
        <a:solidFill>
          <a:srgbClr val="FF9933">
            <a:alpha val="50196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přírodní poměry</a:t>
          </a:r>
          <a:endParaRPr lang="cs-CZ" sz="3400" kern="1200" dirty="0"/>
        </a:p>
      </dsp:txBody>
      <dsp:txXfrm>
        <a:off x="54847" y="2356220"/>
        <a:ext cx="2542782" cy="1525669"/>
      </dsp:txXfrm>
    </dsp:sp>
    <dsp:sp modelId="{69BA46AD-DF0A-4BBD-9AEE-440738E97DD1}">
      <dsp:nvSpPr>
        <dsp:cNvPr id="0" name=""/>
        <dsp:cNvSpPr/>
      </dsp:nvSpPr>
      <dsp:spPr>
        <a:xfrm>
          <a:off x="2797060" y="2390120"/>
          <a:ext cx="2542782" cy="1525669"/>
        </a:xfrm>
        <a:prstGeom prst="rect">
          <a:avLst/>
        </a:prstGeom>
        <a:solidFill>
          <a:srgbClr val="FF9933">
            <a:alpha val="50196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obyvatelstvo</a:t>
          </a:r>
          <a:endParaRPr lang="cs-CZ" sz="3400" kern="1200" dirty="0"/>
        </a:p>
      </dsp:txBody>
      <dsp:txXfrm>
        <a:off x="2797060" y="2390120"/>
        <a:ext cx="2542782" cy="1525669"/>
      </dsp:txXfrm>
    </dsp:sp>
    <dsp:sp modelId="{12A3D154-DC56-44D7-ADBF-D1C4D58ED58A}">
      <dsp:nvSpPr>
        <dsp:cNvPr id="0" name=""/>
        <dsp:cNvSpPr/>
      </dsp:nvSpPr>
      <dsp:spPr>
        <a:xfrm>
          <a:off x="5562718" y="2384307"/>
          <a:ext cx="2542782" cy="1525669"/>
        </a:xfrm>
        <a:prstGeom prst="rect">
          <a:avLst/>
        </a:prstGeom>
        <a:solidFill>
          <a:srgbClr val="FF9933">
            <a:alpha val="50196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sídla</a:t>
          </a:r>
          <a:endParaRPr lang="cs-CZ" sz="3400" kern="1200" dirty="0"/>
        </a:p>
      </dsp:txBody>
      <dsp:txXfrm>
        <a:off x="5562718" y="2384307"/>
        <a:ext cx="2542782" cy="152566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BA28AB-0812-438C-B700-63462BC975C4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3D6A3D-7189-4E3D-81DB-CB03D470A8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317852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3D6A3D-7189-4E3D-81DB-CB03D470A8C9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/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image" Target="../media/image3.png"/><Relationship Id="rId7" Type="http://schemas.openxmlformats.org/officeDocument/2006/relationships/image" Target="../media/image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18.jpeg"/><Relationship Id="rId4" Type="http://schemas.openxmlformats.org/officeDocument/2006/relationships/hyperlink" Target="http://www.office.microsoft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7" Type="http://schemas.openxmlformats.org/officeDocument/2006/relationships/image" Target="../media/image21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000">
              <a:srgbClr val="FBD49C"/>
            </a:gs>
            <a:gs pos="4000">
              <a:srgbClr val="FBD49C"/>
            </a:gs>
            <a:gs pos="4000">
              <a:srgbClr val="FBD49C"/>
            </a:gs>
            <a:gs pos="4000">
              <a:srgbClr val="FBD49C"/>
            </a:gs>
            <a:gs pos="100000">
              <a:srgbClr val="FEE7F2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934023190"/>
              </p:ext>
            </p:extLst>
          </p:nvPr>
        </p:nvGraphicFramePr>
        <p:xfrm>
          <a:off x="683568" y="2564904"/>
          <a:ext cx="7704856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04856"/>
              </a:tblGrid>
              <a:tr h="53492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Michaela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Čapková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26.4.2013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VY_52_INOVACE_25_ZEMĚPIS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zeměpisné pojmy – Kraje ČR</a:t>
                      </a:r>
                    </a:p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 8.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-9.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99405498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D7C8">
            <a:alpha val="83137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2339752" y="260648"/>
            <a:ext cx="4536504" cy="1152128"/>
          </a:xfrm>
          <a:solidFill>
            <a:srgbClr val="F8F6D6">
              <a:alpha val="58824"/>
            </a:srgbClr>
          </a:solidFill>
          <a:ln>
            <a:noFill/>
          </a:ln>
        </p:spPr>
        <p:txBody>
          <a:bodyPr>
            <a:noAutofit/>
          </a:bodyPr>
          <a:lstStyle/>
          <a:p>
            <a:r>
              <a:rPr lang="cs-CZ" sz="4000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KRAJE  ČR</a:t>
            </a:r>
            <a:endParaRPr lang="cs-CZ" sz="4000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4" name="Picture 3" descr="C:\Users\Čapková\Desktop\mapa ČR slepá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2255000"/>
            <a:ext cx="5184576" cy="3156110"/>
          </a:xfrm>
          <a:prstGeom prst="rect">
            <a:avLst/>
          </a:prstGeom>
          <a:noFill/>
        </p:spPr>
      </p:pic>
      <p:pic>
        <p:nvPicPr>
          <p:cNvPr id="6" name="Picture 2" descr="C:\Users\Čapková\Desktop\slovácký tanec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80506" y="5085184"/>
            <a:ext cx="1239566" cy="1577629"/>
          </a:xfrm>
          <a:prstGeom prst="rect">
            <a:avLst/>
          </a:prstGeom>
          <a:noFill/>
        </p:spPr>
      </p:pic>
      <p:pic>
        <p:nvPicPr>
          <p:cNvPr id="7" name="Picture 1" descr="C:\Users\Čapková\Desktop\Kroměříž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1301692">
            <a:off x="251520" y="1268760"/>
            <a:ext cx="2193474" cy="1584176"/>
          </a:xfrm>
          <a:prstGeom prst="rect">
            <a:avLst/>
          </a:prstGeom>
          <a:noFill/>
          <a:ln>
            <a:solidFill>
              <a:schemeClr val="bg1">
                <a:lumMod val="50000"/>
              </a:schemeClr>
            </a:solidFill>
          </a:ln>
        </p:spPr>
      </p:pic>
      <p:pic>
        <p:nvPicPr>
          <p:cNvPr id="9" name="Picture 3" descr="C:\Users\Čapková\Desktop\Mariánské Lázně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259418">
            <a:off x="6660232" y="1340768"/>
            <a:ext cx="2232248" cy="1584176"/>
          </a:xfrm>
          <a:prstGeom prst="rect">
            <a:avLst/>
          </a:prstGeom>
          <a:noFill/>
        </p:spPr>
      </p:pic>
      <p:pic>
        <p:nvPicPr>
          <p:cNvPr id="10" name="Picture 4" descr="C:\Users\Čapková\AppData\Local\Microsoft\Windows\Temporary Internet Files\Content.IE5\TEEIMP77\MP900400112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88224" y="4653136"/>
            <a:ext cx="2160240" cy="1656184"/>
          </a:xfrm>
          <a:prstGeom prst="rect">
            <a:avLst/>
          </a:prstGeom>
          <a:noFill/>
        </p:spPr>
      </p:pic>
      <p:pic>
        <p:nvPicPr>
          <p:cNvPr id="8" name="Picture 3" descr="C:\Users\Čapková\Desktop\Moser Karlovy Vary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5536" y="4653136"/>
            <a:ext cx="2195736" cy="1614512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23"/>
          <p:cNvGraphicFramePr>
            <a:graphicFrameLocks/>
          </p:cNvGraphicFramePr>
          <p:nvPr/>
        </p:nvGraphicFramePr>
        <p:xfrm>
          <a:off x="467544" y="1772816"/>
          <a:ext cx="8136904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Zaoblený obdélník 2"/>
          <p:cNvSpPr/>
          <p:nvPr/>
        </p:nvSpPr>
        <p:spPr>
          <a:xfrm>
            <a:off x="2771800" y="404664"/>
            <a:ext cx="3528392" cy="1008112"/>
          </a:xfrm>
          <a:prstGeom prst="roundRect">
            <a:avLst>
              <a:gd name="adj" fmla="val 20790"/>
            </a:avLst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KRAJE ČR </a:t>
            </a:r>
            <a:endParaRPr lang="cs-CZ" sz="32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692696"/>
            <a:ext cx="85219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Vyjmenuj </a:t>
            </a:r>
            <a:r>
              <a:rPr lang="cs-CZ" sz="2800" dirty="0" smtClean="0">
                <a:solidFill>
                  <a:srgbClr val="00B0F0"/>
                </a:solidFill>
              </a:rPr>
              <a:t>ústně jednotlivé </a:t>
            </a:r>
            <a:r>
              <a:rPr lang="cs-CZ" sz="2800" dirty="0" smtClean="0">
                <a:solidFill>
                  <a:srgbClr val="00B0F0"/>
                </a:solidFill>
              </a:rPr>
              <a:t>kraje a urči jejich </a:t>
            </a:r>
            <a:r>
              <a:rPr lang="cs-CZ" sz="2800" dirty="0" smtClean="0">
                <a:solidFill>
                  <a:srgbClr val="00B0F0"/>
                </a:solidFill>
              </a:rPr>
              <a:t>krajská města</a:t>
            </a:r>
            <a:endParaRPr lang="cs-CZ" sz="2800" dirty="0">
              <a:solidFill>
                <a:srgbClr val="00B0F0"/>
              </a:solidFill>
            </a:endParaRPr>
          </a:p>
        </p:txBody>
      </p:sp>
      <p:pic>
        <p:nvPicPr>
          <p:cNvPr id="4" name="Picture 3" descr="C:\Users\Čapková\Desktop\mapa ČR slepá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628800"/>
            <a:ext cx="6326060" cy="3850987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123728" y="5733256"/>
            <a:ext cx="492442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Samostatnou kontrolu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proveď </a:t>
            </a:r>
            <a:r>
              <a:rPr lang="cs-CZ" sz="2000" b="1" dirty="0" smtClean="0">
                <a:solidFill>
                  <a:srgbClr val="FF0000"/>
                </a:solidFill>
              </a:rPr>
              <a:t>pomocí </a:t>
            </a:r>
            <a:r>
              <a:rPr lang="cs-CZ" sz="2000" b="1" dirty="0" smtClean="0">
                <a:solidFill>
                  <a:srgbClr val="FF0000"/>
                </a:solidFill>
              </a:rPr>
              <a:t>atlasu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836712"/>
            <a:ext cx="28654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Kolik krajů má ČR?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1988840"/>
            <a:ext cx="33448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Největší kraj rozlohou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87624" y="3068960"/>
            <a:ext cx="3616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Nejmenší kraj rozlohou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87624" y="4293096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Nejlidnatější kraj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87624" y="5445224"/>
            <a:ext cx="35870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Nejméně zalidněný kraj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11960" y="0"/>
            <a:ext cx="639919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NEJ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652120" y="764704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14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652120" y="1988840"/>
            <a:ext cx="19872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Středočeský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652120" y="3068960"/>
            <a:ext cx="30703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Hlavní město Praha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652120" y="4293096"/>
            <a:ext cx="19872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Středočeský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652120" y="5445224"/>
            <a:ext cx="19151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Karlovarský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80728"/>
            <a:ext cx="76188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Které kraje nehraničí s žádným  sousedním státem?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2060848"/>
            <a:ext cx="45595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/>
            <a:r>
              <a:rPr lang="cs-CZ" sz="2800" dirty="0" smtClean="0">
                <a:solidFill>
                  <a:srgbClr val="00B0F0"/>
                </a:solidFill>
              </a:rPr>
              <a:t>Který kraj nejvíce zasahuje na: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4221088"/>
            <a:ext cx="68141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Do kterých krajů zasahuje nejvyšší </a:t>
            </a:r>
            <a:r>
              <a:rPr lang="cs-CZ" sz="2800" dirty="0" smtClean="0">
                <a:solidFill>
                  <a:srgbClr val="00B0F0"/>
                </a:solidFill>
              </a:rPr>
              <a:t>pohoří ČR?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64088" y="2060848"/>
            <a:ext cx="1826910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800" dirty="0" smtClean="0">
                <a:solidFill>
                  <a:srgbClr val="00B0F0"/>
                </a:solidFill>
              </a:rPr>
              <a:t> sever  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800" dirty="0" smtClean="0">
                <a:solidFill>
                  <a:srgbClr val="00B0F0"/>
                </a:solidFill>
              </a:rPr>
              <a:t> jih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800" dirty="0" smtClean="0">
                <a:solidFill>
                  <a:srgbClr val="00B0F0"/>
                </a:solidFill>
              </a:rPr>
              <a:t> západ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800" dirty="0" smtClean="0">
                <a:solidFill>
                  <a:srgbClr val="00B0F0"/>
                </a:solidFill>
              </a:rPr>
              <a:t> východ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03848" y="0"/>
            <a:ext cx="2739789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POLOHA  A POVRCH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9592" y="5373216"/>
            <a:ext cx="71906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V kterém kraji se nachází nejvyšší hora Moravy?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547664" y="1484784"/>
            <a:ext cx="66007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Hlavní město Praha, Středočeský, Vysočina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020272" y="2060848"/>
            <a:ext cx="13528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Ústecký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024227" y="2458094"/>
            <a:ext cx="15937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Jihočeský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028182" y="2924944"/>
            <a:ext cx="19151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Karlovarský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020272" y="3321233"/>
            <a:ext cx="19782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Moravskosl</a:t>
            </a:r>
            <a:r>
              <a:rPr lang="cs-CZ" sz="2800" b="1" dirty="0" smtClean="0">
                <a:solidFill>
                  <a:srgbClr val="FF0000"/>
                </a:solidFill>
              </a:rPr>
              <a:t>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690606" y="4779124"/>
            <a:ext cx="50161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Libereckého, Královehradeckého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691680" y="5949280"/>
            <a:ext cx="21705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Olomouckém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851920" y="0"/>
            <a:ext cx="1443985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VODSTVO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340768"/>
            <a:ext cx="36224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V kterém kraji se vlévá: 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499992" y="1340768"/>
            <a:ext cx="3220562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800" dirty="0" smtClean="0">
                <a:solidFill>
                  <a:srgbClr val="00B0F0"/>
                </a:solidFill>
              </a:rPr>
              <a:t>Dyje do Moravy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800" dirty="0" smtClean="0">
                <a:solidFill>
                  <a:srgbClr val="00B0F0"/>
                </a:solidFill>
              </a:rPr>
              <a:t>Orlice do Labe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800" dirty="0" smtClean="0">
                <a:solidFill>
                  <a:srgbClr val="00B0F0"/>
                </a:solidFill>
              </a:rPr>
              <a:t>Lužnice do Vltavy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800" dirty="0" smtClean="0">
                <a:solidFill>
                  <a:srgbClr val="00B0F0"/>
                </a:solidFill>
              </a:rPr>
              <a:t>Opava </a:t>
            </a:r>
            <a:r>
              <a:rPr lang="cs-CZ" sz="2800" dirty="0" smtClean="0">
                <a:solidFill>
                  <a:srgbClr val="00B0F0"/>
                </a:solidFill>
              </a:rPr>
              <a:t>do Odry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3789040"/>
            <a:ext cx="67321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V kterém kraji se nachází Nechranická nádrž?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71600" y="4941168"/>
            <a:ext cx="63594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V kterém kraji se nachází Máchovo jezero?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349791" y="1340768"/>
            <a:ext cx="17942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Jihomorav</a:t>
            </a:r>
            <a:r>
              <a:rPr lang="cs-CZ" sz="2800" b="1" dirty="0" smtClean="0">
                <a:solidFill>
                  <a:srgbClr val="FF0000"/>
                </a:solidFill>
              </a:rPr>
              <a:t>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349791" y="1725489"/>
            <a:ext cx="17705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Královehr</a:t>
            </a:r>
            <a:r>
              <a:rPr lang="cs-CZ" sz="2800" b="1" dirty="0" smtClean="0">
                <a:solidFill>
                  <a:srgbClr val="FF0000"/>
                </a:solidFill>
              </a:rPr>
              <a:t>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629795" y="2204864"/>
            <a:ext cx="10230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Jihoč</a:t>
            </a:r>
            <a:r>
              <a:rPr lang="cs-CZ" sz="2800" b="1" dirty="0" smtClean="0">
                <a:solidFill>
                  <a:srgbClr val="FF0000"/>
                </a:solidFill>
              </a:rPr>
              <a:t>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257746" y="2623034"/>
            <a:ext cx="19782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Moravskosl</a:t>
            </a:r>
            <a:r>
              <a:rPr lang="cs-CZ" sz="2800" b="1" dirty="0" smtClean="0">
                <a:solidFill>
                  <a:srgbClr val="FF0000"/>
                </a:solidFill>
              </a:rPr>
              <a:t>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619672" y="4365104"/>
            <a:ext cx="16460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Ústeckém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619672" y="5517232"/>
            <a:ext cx="19628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Libereckém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1"/>
      <p:bldP spid="8" grpId="0"/>
      <p:bldP spid="9" grpId="0"/>
      <p:bldP spid="10" grpId="0"/>
      <p:bldP spid="11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91880" y="0"/>
            <a:ext cx="2157322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OBYVATELSTVO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124744"/>
            <a:ext cx="81369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V kterém kraji se </a:t>
            </a:r>
            <a:r>
              <a:rPr lang="cs-CZ" sz="3200" dirty="0" smtClean="0">
                <a:solidFill>
                  <a:srgbClr val="00B0F0"/>
                </a:solidFill>
              </a:rPr>
              <a:t>nacházejí národopisné oblasti?</a:t>
            </a:r>
            <a:endParaRPr lang="cs-CZ" sz="3200" dirty="0">
              <a:solidFill>
                <a:srgbClr val="00B0F0"/>
              </a:solidFill>
            </a:endParaRPr>
          </a:p>
        </p:txBody>
      </p:sp>
      <p:pic>
        <p:nvPicPr>
          <p:cNvPr id="4" name="Picture 2" descr="C:\Users\Čapková\Desktop\slovácký tanec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2132856"/>
            <a:ext cx="2376264" cy="302433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043608" y="5157192"/>
            <a:ext cx="2376264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  Moravské 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Slovácko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2" descr="C:\Users\Čapková\Desktop\Chodský kroj.jpg"/>
          <p:cNvPicPr>
            <a:picLocks noChangeAspect="1" noChangeArrowheads="1"/>
          </p:cNvPicPr>
          <p:nvPr/>
        </p:nvPicPr>
        <p:blipFill>
          <a:blip r:embed="rId3" cstate="print"/>
          <a:srcRect l="27184" t="9756" r="6707"/>
          <a:stretch>
            <a:fillRect/>
          </a:stretch>
        </p:blipFill>
        <p:spPr bwMode="auto">
          <a:xfrm>
            <a:off x="5292080" y="2132856"/>
            <a:ext cx="2376264" cy="302433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6012160" y="5157192"/>
            <a:ext cx="109113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Chodsko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1520" y="5661248"/>
            <a:ext cx="37995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   Jihomoravském a Zlínském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724128" y="5661248"/>
            <a:ext cx="1597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 Plzeňském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03848" y="0"/>
            <a:ext cx="2775824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KULTURNÍ PAMÁTKY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340768"/>
            <a:ext cx="85689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 V </a:t>
            </a:r>
            <a:r>
              <a:rPr lang="cs-CZ" sz="3200" dirty="0" smtClean="0">
                <a:solidFill>
                  <a:srgbClr val="00B0F0"/>
                </a:solidFill>
              </a:rPr>
              <a:t>kterém kraji se nachází daná památka UNESCO?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31640" y="2204864"/>
            <a:ext cx="5691623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800" dirty="0" err="1" smtClean="0">
                <a:solidFill>
                  <a:srgbClr val="00B0F0"/>
                </a:solidFill>
              </a:rPr>
              <a:t>Lednicko</a:t>
            </a:r>
            <a:r>
              <a:rPr lang="cs-CZ" sz="2800" dirty="0" smtClean="0">
                <a:solidFill>
                  <a:srgbClr val="00B0F0"/>
                </a:solidFill>
              </a:rPr>
              <a:t> – valtický areál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800" dirty="0" smtClean="0">
                <a:solidFill>
                  <a:srgbClr val="00B0F0"/>
                </a:solidFill>
              </a:rPr>
              <a:t>zámek a zahrady v Kroměříži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800" dirty="0" smtClean="0">
                <a:solidFill>
                  <a:srgbClr val="00B0F0"/>
                </a:solidFill>
              </a:rPr>
              <a:t>městská památková rezervace Telč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800" dirty="0" smtClean="0">
                <a:solidFill>
                  <a:srgbClr val="00B0F0"/>
                </a:solidFill>
              </a:rPr>
              <a:t>Selské stavby v </a:t>
            </a:r>
            <a:r>
              <a:rPr lang="cs-CZ" sz="2800" dirty="0" err="1" smtClean="0">
                <a:solidFill>
                  <a:srgbClr val="00B0F0"/>
                </a:solidFill>
              </a:rPr>
              <a:t>Holašovicích</a:t>
            </a:r>
            <a:endParaRPr lang="cs-CZ" sz="2800" dirty="0">
              <a:solidFill>
                <a:srgbClr val="00B0F0"/>
              </a:solidFill>
            </a:endParaRPr>
          </a:p>
        </p:txBody>
      </p:sp>
      <p:pic>
        <p:nvPicPr>
          <p:cNvPr id="5" name="Picture 1" descr="C:\Users\Čapková\Desktop\Kroměříž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4509120"/>
            <a:ext cx="2093771" cy="1512168"/>
          </a:xfrm>
          <a:prstGeom prst="rect">
            <a:avLst/>
          </a:prstGeom>
          <a:noFill/>
          <a:ln>
            <a:solidFill>
              <a:schemeClr val="bg1">
                <a:lumMod val="50000"/>
              </a:schemeClr>
            </a:solidFill>
          </a:ln>
        </p:spPr>
      </p:pic>
      <p:pic>
        <p:nvPicPr>
          <p:cNvPr id="6" name="Picture 1" descr="C:\Users\Čapková\Desktop\Telč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4509120"/>
            <a:ext cx="2088232" cy="1508168"/>
          </a:xfrm>
          <a:prstGeom prst="rect">
            <a:avLst/>
          </a:prstGeom>
          <a:noFill/>
          <a:ln>
            <a:solidFill>
              <a:schemeClr val="bg1">
                <a:lumMod val="50000"/>
              </a:schemeClr>
            </a:solidFill>
          </a:ln>
        </p:spPr>
      </p:pic>
      <p:pic>
        <p:nvPicPr>
          <p:cNvPr id="7" name="Picture 2" descr="C:\Users\Čapková\Desktop\návesní vesnice(Holašovice) ČR.jpg"/>
          <p:cNvPicPr>
            <a:picLocks noChangeAspect="1" noChangeArrowheads="1"/>
          </p:cNvPicPr>
          <p:nvPr/>
        </p:nvPicPr>
        <p:blipFill>
          <a:blip r:embed="rId4" cstate="print">
            <a:lum bright="20000" contrast="20000"/>
          </a:blip>
          <a:srcRect r="33642"/>
          <a:stretch>
            <a:fillRect/>
          </a:stretch>
        </p:blipFill>
        <p:spPr bwMode="auto">
          <a:xfrm>
            <a:off x="6804248" y="4509120"/>
            <a:ext cx="2093771" cy="1512168"/>
          </a:xfrm>
          <a:prstGeom prst="rect">
            <a:avLst/>
          </a:prstGeom>
          <a:noFill/>
          <a:ln>
            <a:solidFill>
              <a:schemeClr val="bg1">
                <a:lumMod val="50000"/>
              </a:schemeClr>
            </a:solidFill>
          </a:ln>
        </p:spPr>
      </p:pic>
      <p:sp>
        <p:nvSpPr>
          <p:cNvPr id="9" name="TextovéPole 8"/>
          <p:cNvSpPr txBox="1"/>
          <p:nvPr/>
        </p:nvSpPr>
        <p:spPr>
          <a:xfrm>
            <a:off x="5436096" y="2204864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Jihomoravském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084168" y="2636912"/>
            <a:ext cx="15037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Zlínském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948264" y="3068960"/>
            <a:ext cx="15029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Vysočina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012160" y="3501008"/>
            <a:ext cx="18868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Jihočeském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4" name="Picture 2" descr="C:\Users\Čapková\Desktop\L-V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179512" y="4509120"/>
            <a:ext cx="2068936" cy="1559682"/>
          </a:xfrm>
          <a:prstGeom prst="rect">
            <a:avLst/>
          </a:prstGeom>
          <a:noFill/>
          <a:ln>
            <a:solidFill>
              <a:schemeClr val="bg1">
                <a:lumMod val="50000"/>
              </a:schemeClr>
            </a:solidFill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"/>
                            </p:stCondLst>
                            <p:childTnLst>
                              <p:par>
                                <p:cTn id="42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  <p:bldP spid="12" grpId="0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1760" y="0"/>
            <a:ext cx="4225131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ZNÁMÉ </a:t>
            </a:r>
            <a:r>
              <a:rPr lang="cs-CZ" sz="2400" b="1" dirty="0" smtClean="0"/>
              <a:t>PRŮMYSLOVÉ PODNIKY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052736"/>
            <a:ext cx="89644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  V </a:t>
            </a:r>
            <a:r>
              <a:rPr lang="cs-CZ" sz="3200" dirty="0" smtClean="0">
                <a:solidFill>
                  <a:srgbClr val="00B0F0"/>
                </a:solidFill>
              </a:rPr>
              <a:t>kterém kraji a městě se </a:t>
            </a:r>
            <a:r>
              <a:rPr lang="cs-CZ" sz="3200" dirty="0" smtClean="0">
                <a:solidFill>
                  <a:srgbClr val="00B0F0"/>
                </a:solidFill>
              </a:rPr>
              <a:t>nacházejí dané podniky?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2052" name="AutoShape 4" descr="data:image/jpeg;base64,/9j/4AAQSkZJRgABAQAAAQABAAD/2wCEAAkGBxISEhQTERQWFhUVFBcaFxcVGRoYGRUeHSEdGBodGh0dHCgiHRslGxofITIhJSkrLjAvGh80ODMsNykuLisBCgoKDg0OGxAQGzQkICQ0LDQyNDcsLCw0NDY0NCw0LDQ3NC8sLDQsLCwsLCwsLC8vNCwsLCwsLCwsLCwsNCwsLP/AABEIAOIA3wMBEQACEQEDEQH/xAAcAAEAAwEBAQEBAAAAAAAAAAAABQYHBAMBAgj/xABIEAABAwIDBQUEBgkBBQkAAAABAAIDBBEFEiEGBzFBURMiYXGBMkKRoSNScpKxwRQzQ1NigqKywtFjo+Hj8BUWJCU0RNLi8f/EABoBAQADAQEBAAAAAAAAAAAAAAADBAUCAQb/xAA2EQABAwIEAggGAgIDAQEAAAAAAQIDBBEFEiExQVETMmFxgZGhsSIjQsHh8DNSFGJD0fEVJP/aAAwDAQACEQMRAD8Aqi+pPkQgCAIAgCAIAgCAIAgPalpZJDaJjnkcQxpcR8AuXOa3dbHbY3O6qXJam2Qr3+zSy/zDJ/eQoXVUKbuQnbRzO2b9jrZsBiR/9vbzkjH+a5Wtg/t6Kd/4E/L1Q+SbA4iP/bk+T4z/AJolbB/b0U8/wJ+Xqhw1Oy1dH7VLNz9lheNOOrbrttTE7ZyEbqSZu7V9yKmicw5XtLXdHAg/AqZFRUuhC5jm6Kh+F6chAEAQBAEAQBAEAQBAEAQBAEAQBAEAQHfhWDVFS7LTxOkPMgd1v2nHQepUckrI0u5bEscEknVS5fMG3VONnVc1v4ItT6vcLfAeqz5MR4MTzNOLDOMi+RaItm8Lomh0jIW21zVDg4k9RnNr+QVRZ55Vsir4fguJTwRJeyeP5PKr3hYdCMrHl9vdiYbehNm/ArptFM7dLHLq6BvG/cQ9TvYiH6une7j7bmt8uGZTJhruLiB2KM4NU4ZN7Mnu0rR5yE/4BSJhqcXen5I1xT/X1P1HvZf71K0+UpHyyFeLhqcHen5CYpzb6/g76bevAf1kErfslrvxLVGuGv4KhK3E4+KKTEG2+GVAyPkaL+7MwgepIy/NQrSTs1RPInbWQP0v5nyq2Kw2qbmjY1oPB9O4AegF2fJG1c8a2VfMOpIJEuieRUMa3XTsu6lkEo+o/uP9D7J9cquxYi1dHpYoy4Y5NY1uUauoZYXZJmOjcOTwQfMdR4jRX2Pa9LtW5mvjcxbOSxzro4CAIAgCAIAgCAIAgCAIAgCA6cPoZZ3iOFjnvPBrfxPIDxOi5e9rEu5bIdxxukXK1LmnbM7smMs+tOd37ppIY37R4uPgLDjxWVPiCrpHp2mxT4c1usmqkxjG2dDQt7KPK9zdBFCAGt8CR3W+Wp8FBHSyzLmXzUsS1cUKW9EKFie31fVO7OC8YdoGQgukP83tX8WgLQZRQxpd2vfsZr66aVcrEt3bjD93tfUHPLaPNqXTOJefQXN/tWXr62Fmjde4NoJpFu/TvLNQ7qYRbtp5HnowNYPnmP4Kq7En/ShaZhjE6yqpOU+77Dmfscx6ue8/LNb5KutbMvH2LLaKBPpO+PZWhHClg9Y2n8Qo1qJf7L5kiU8SfSnkfmXZGgde9LDr9Vob8LWt6L1KmVPqULTRL9KeRHVW7rDn8InMJ5se/wDBxI+SkbXTJx9CF1DAvAga/dOz9hUOHhK0Ov6ttb4KwzEl+ppXfhbfpcVqr2OxKjdnia429+ncSfgLP+VlabVQSpZ3qVXUlRCt2+h24NvLqoTlqWiZo0N+5IPUCxt0Iv4qOSgjdqzT2O48RkYtpEv6KXuhxrD8UZ2ZyuJ/ZSgB48W+P8TT6qg6KanW/qhoslhqG237CpbT7snNvJQnMOcTz3h9hx4+R104lXIMQRdJPMpVGG8YvIzqaJzHFr2lrmmxa4EEHoQdQVpIqKl0MpzVatlPwvTkIAgCAIAgCAIAgCAICf2T2Vmrn9zuxNNnyHgOdmj3nW5cri9ri9eoqWwprvyLVNSumXknM1ljKHCKfkwHmdZZiPxPwAvyCx7y1L/2yG3aKlZy91M42h22q653YwBzI3GwjjuZJPtEanT3RprrfitOGkjhTM7VTLmrJJlys0T1JbZvdg5wD612QfumWzfzO4DyF/MKGbEETSNPElgw1V1kXwNHwrCIKZuWCJsY52Gp+046n1KzJJXyLdy3NWONkaWaljuXB2EAQBAEAQBAEBE43s3S1Y+niaXWsHjuvHk4a+h0U0U8kfVUhlgjk6yGZ7R7uain+kpSZmA3sBaVtuFgPa826+C04a5j/hfp7GVPh72fFHr7npstvHlhIjrLysGmf9ozlr9f1146ngvJ6Frvij0X0PafEHN+GXX3LtjeAUeKQiVjm5i3uTM1I8HDmAeLTqNeBVGKaSndlXyNCWCOobfyUx3H8Emo5TFM2x4tcPZeOrT+XEc1tRTNlbmaYU8D4XWcRqlIAgCAIAgCAIAgCAtGxOyD65+Z12wNPffzcfqs8ep5fJVKqqSJLJuXaSkWZbr1TSdpdpKfC4WxRNGfLaKJvBo+s/o2/qTfxIzIIH1Dsy7cVNaeoZTtypvwQzXDsMrMXqHSONxez5HexGOOVo/Bo662vdab5IqZlk8jJZHLVvzKa3s3szT0TLRNu8jvSO1e715DwGnrqsiaofKvxG1DTshSzSaUBOEAQBAEAQBAEAQBAEAQFX2t2KgrQXj6OflI0e14PHvDx4j5K1T1b4tN0KlRSMmS+y8zMqWrrcHqC0i1z3mHWOZo0uD+BGo5jiFqObFVMun5QyWumpH2Xb0U1CCekxilItcc2mwkhdyI6HoeBFx1Cy1SSlk/bKa6LFVR/uhj+02z0tFL2cuoNyx4HdkHUdCObeXkQTswTtlbdDDqKd0LrKRCmK4QBAEAQBAEBPbHbNvrp8gu2NljK8e6Og/iOtvInkq9TOkLb8eBapaZZnW4JuaptRj0OF0zY4Wtz5csMfIW4ud4Dj1J9SMmCF1Q+7tuKmzUTtp47JvwQzvZbZufE53TTud2ea8kh4vP1Wcr206NFvALRnnbTsyt34IZlPTvqX537GzUFFHDG2OJoYxosGjgP9TfW/NYrnq5bu3NxrEYmVqaHQuToIAgCAIAgCAIAgCAIAgCAICNx7BIayIxTtuPdcNHMPVp5H5dVJFK6J2ZpFLE2VuVxjtRBV4NVgg/ZdrknZzBH4jiDbwJ2kWOqj/dDDVJKOT91NPYabGKLXg7j9aGQdDbiL+oPQrK+ZTS/uqGx8uqi7PYxbGsKkpZnwyjvN5jg4cnN8CtyKRsjUc0+fmidE9WuOFSEQQBAEAQHvRUj5pGRRi73uDWjxP5eK5c5Gorl4HbGK9yNTibjRwQYRQkuNwwXeRoZXnp4k2A6ADpdYLlfUy9/oh9E1rKaLu9TLcPpajF60l59o3kcOETBwDfwA5nU8ytZ7mU0Wn/AKpjsa+rmuu3shtuHUMcEbYomhrGCwA/E9STqTzKwnvV7sztzfYxrGo1ux0rk6CAIAgCAIAgCAIAgCAIAgCAIAgIraTAoqyF0Ug14sdzY7kR+Y5hSwzOidmQimhbK3K4yHAsSmwmscyUaXDZmD3m8Q5vWwNx520utmWNtTFdvgYkMj6WXK7xNF24wBmIUolgs6Rjc8Tm/tGkXy38eXjbqVm0sywyWdtxNSrgSeO7d+BiK3T54IeBAEAQGo7o9nwGurJBqbsivyHB7vU930d1WTiE2vRp4mzhsFk6RfAhN5GPOq6kU8N3RxOytA/aSHukjrr3R69VPRQpEzO7dfYgrpllk6NvD3NI2N2ebRU7WWHaOs6V3G7ugP1RwHx4krNqZ1lffhwNSmgSFmXjxJ5VywEAQBAEAQBAEAQBAEAQBAEAQBAEAQFK3m7NfpMHbxt+mhbfTi9guS3xI4j1HNXqKo6N2VdlKNdT9IzMm6ELul2j40Uh6uhPzez8XD+bwU+IQf8AIniV8OqP+JfAid6ez/YVAnjH0c5JPRsnF33va88yloJs7Mi7p7EOIwZH502X3KQr5mhAEB14Th7qiaOFntSPDb8bdT5AXPouJHoxquXgSRRrI9GpxNo2uxJmHUGWHuuyiKEcwbWzeYALr9bdViU8azzXd3qb9RIkEPw9yFO3SYD2krqp47sXdj8Xkan+Vp/q8FcxCazejTiUcNhuqyLw2NaWQbIQBAEAQBAEAQBAEAQBAEAQBAEAQBAEB5zTtYLvc1o6uIA+a9RFXY8VUTcwzaiJlLWdtRSMdGX54nRkOa1wILmaaaEjT6rmregVZIssia8T5+oRIpc8a6fuhqVfDHiuHXZa8jMzL+5I3kT4OBafC6yWKtPNrw9jYe1tRDpxMJc0g2IsRxB4hfQHzapZbKfEPAgNF3PYVmllqXDSMZGfadq4+YbYfzrNxGSzUYnE1sMi1WRe44d6eKGesEDNRCA0Aa5nusXW8fZb5grugjRkedePsR4hIr5UYnD3NT2cwsUtNFALdxozEc3HVx9XErKmk6R6uNiGNI2I3kSSiJAgCAIAgCAIAgCAIAgCAIAgCAjK/aGkh/W1ETT0zAu+6NfkpWQyP6rVInzRs6zkK5XbzqFn6sSy+LW5R/WQfkrLcPlXeyFV+IwptqV6s3qzu0gp2N4e2XSH4DKrLcOanWd9iq/FHfS0j3YtjVXcNMoBtpG0RW8iAD81J0VLHvb3IVqKqXRL+B6Qbuq6c5p3gE83uLnfPVeLXQs0aepRTyLd3qTeM7D9jhcjAc8kTzMHAWuALOH3L+ZAUEdXmnRdkXT98Sy+iy06t3Xf98Dy3O4vpLSuPD6Rnya8fHKbeJXuIxbPTuGGS6LGveVveVhXYVzyBZkw7RvmdHjzzAn+YK1RSZ4kTloVK+LJLfgupVFbKIQG47DQNpMMZI/QGN07z4EZh/QB8Fg1SrJOqJ3fvifR0rUjgRV7zPN39KavEmySa5XPnf8Aavcf7xwPotKrd0cGVO798DLo29LUZl7zblhG+EAQBAEAQBAEAQBAEB4VVZHEM0r2MHV7g0fEldNartES545yN1VSv1232HxXHbZz0ja53ztl+asNo5ncCs+thb9RXa7ewz9hTuPjI4N+Tb/irLcNX6nFV+KN+lpCS7d4pUaQtDLn9lHf5uzfkp0ooGdb1UrOxCd/V08D8f8AdzF6v9c6Qg/vXnL6NvZe9NTRdW3kc9FVS73JOg3UvP66YDwYNfion4in0oSswx69ZSx0G7eijsXB0hH1jofRVn18q7aFpmGxJvqWGiwOmi0jhY30CrumkdupaZTxM2ad4FuCiJj6gPjmgix1B4oDDcN/8vxYN4NZUFmpPsP7oJ69xwd6Lef86nv2eqGAz5FVbt9FLnvhw/NTxTDjFJlP2X//AGa34qjhz7PVvMvYlHeNHcjI1smEekEJe5rG+05waPMmw+a8VURLqdMbmciIbbvCmEGGyMbpdrIm+RIB/oBWFSJnnRV7z6GsdkgW3cQO5ij7lRN1c1g/lGY/3D4KxiTtWtK2Fs+FzjSVmGoEAQBAEAQHwm2pQERX7VUUN+0qIwRxDXZ3D0bcqZlPK7ZqkL6iJm7kK5X70aRlxEyWU8jYMb8Sb/0qyzD5F3VEKr8SiTbUr9XvRqpDaCCNl+uaR3paw+Sstw6NOsv2KrsTevVb9zj/AEjG6vg6cAn3fogPu2JHxXeWli5e5F0tVLtf2Pel3Z1cpzTPa0m1ySXOPn4rl1fE1LNQ6bQTvW7iwUG62nbYyyPf1A0H+qrvxF69VCyzDG/UpYqDY+ihtlhaSObtSqz6qV26lllFC3gTUMDGaNaG+QAUCuVdyy1jW7Iei8OggCA+OcACSbAcSeSBVsUXaHeTDC8x0zO3eDYm9mA8NNO9r0+Kvw0DnJd62M2bEWsWzEuUrF9usRc4tc/sSOLWNykep1+avx0cKJdEuZ8lbO7RVt6GjbtKt0tCxz3l7g94JcSTx0uT4ELMrWo2VURDVoHK6FLrcou96iy1jXgaSxC/iWktP9OVX8PfeNU5KUMSZaRHcy+Y3/4vCHu4l9K2S3PM0CS3nmbZZ8XyqhE5Lb7GlL82nXtS5ha3z5smNj6ftK6mb/tmHhf2Tm/JQVLrROXsLNI3NM1O00LfLPangZ9aYu+60j/NZ2Gp8ar2Gnia/LRO0lt11Pkw+M83ukd/UWj5NChrnXmXwJqFtoELYqhcCA5qzEIYheWRjPtuDfxK6axzuqlzh8jGdZUQrlfvEw+O9pHSEco2k/M2b81ZZQzO4WKz66FvG5Xa/exxEFP5Okd+LWj/ACVlmG/2cVX4on0tIiTbDFqk2iBYD+6j0+865HxU6UtPH1vVSutbUPX4fRD8t2PxSq1nc+1/20hNvIElP8mnj6voh5/j1MvWv4qTFBup/fTejB/qoX4l/VCZmGO+pxYqDd5Qx8WF5/iOh9FWfXSu2WxaZh0Td9SwUuFU8Q7kTGgdANFXdK926lpsMbNkQzna3ePIHuio7NDTYyaEutxyg6Wvz8FpU9Cls0nkZVRiCr8MWnafdjNsKv8ASmU9WSRJoMzbOaTex4XtfTVKmlj6NXs4Clq5OkRr1uimpErJNogMW2xoqckSTAuHus75+Wg9SrEdLK/VEKslZDGtlXUhKPeTFNPHDDDIe0eG5nlrePOwv+KndQOaxXOXYrpiLXPRrW7nRvE2omohEIAy8ma5eCbWta2o/PguaOnbLfNwO62qfCqI3iUim3i1gjlDnZ5H+y6zQIhzs0DU+JV9aGK6cvcz0r5rLrr7HNsftPPHWMMkrnNkeGvDiSDm0BtwBvbguqinY6NbJsR01Q9sqKq77lp3uY+WhlJGbZxmkI4290eRsT8FUw+FFvIvgXMSnXSNPEht0+DsmqHyyC4hAyg/WPP0Cnr5VazKnEgw+FHyZl4EDtu0CvqbfvSeN+Ov5qxTfxN7itUpaZ3eppG6qYNobuIaO1dqTxP/AFp6LMr0VZdORq4c5GxLfTU4N81PeKmk+rI9v3gHf4LvDXfE5v7+6nOJtuxric3dv7XDImu6SMPlmcB8iFBWJlnVU7CzRrmgS5h5aRodCOIPJbx86qWUsm7hl8Rp/AyH4MeqtavyHeHuW6D+dvj7Fm30yd6lbfgJSR55APwKq4amjl7vuW8UXqp3/YuuxEeWgpQBb6Fp+Pe+d7qjUreZ3eaFMloW9x82j2rpqMfSOu8jSNurj59B5r2GmfLtscT1ccOi78jL8a3iVk9xG4QsPJgBJ83EX+Flqx0MTN9VMmWvlfomiHhs5sjVV57QktjJN5H3732euq6mqWQ6cSOCkfMt025l5oN19K39a98nrlHyVB2IyL1UsaLMMYnWW5YqHZWji9iBl+pFyqzqmV26lplJC3ZpLRxNbo0ADwFlCqqu5YRqJsh+14ehAULbLb19JUCGJjXgNBfm8eABB/JaFNRJIzM5TMqq50cmVqHtvBx50dA3iyWoa3QH2QbFwv5aLykhRZl4oh7WzqkKJsrv1TO9gsMbU1sbHi7W3eeGuXWxvxWjVSKyJVQzKSNJJURS5VZFTjjcvs0zBmNhYZRm+ALufO6pt+XS68S8+0lWiJw+xC7b7cyVDjDTlzIgSCWkh0hv1B9nTh4qamo2sTM7VSCqrXSLlbohGYvsnJTUbaickSSSNDWcbAgnvfxeHgVLHUpJJkbshDJTOjjR7+OxxbF/+uptL/St04+vpx9F3U/xO7jim/lbpfX98ty676B/6Y9M/lrb/RUsN+rwL+KJq1e85d0dDHL+lCRoPdaLm1wDmvb/AFXWIPc3LZSPDo2vVyOTh/2UbEKd0E8jL2dFI4A35tNgb+ivsdnai8yg9Mj1ROCr6EhtZX9vJFLnDiYIw63EOaLOB8b3UcDMiK23FTuZ6vVFVb6J7H42c2knonOMJFnixa7Vp6G3UfmvZoGSp8R7DUPivlU5cUindJnma7PN39R7WbUELtittZuyET817u4l02M2JqZMj6hzooQ5r2x37zzxBt7vrqqNTVsbdG6qaFLRPdZztE3LJvdjvQtNvZnYfLRzfzt6qrh6/N8C7iKXh8T5uhkvROF/ZnePLRp/NMQT5vgMOW8PiZNjEeWomb0mkHwcQteJbsRexDFmS0ju9Sa3bOtiVPf/AGg/3b1DW/wO8PcnoP52+PsWPfQz6Sld1bKPgWH81Ww1dHeH3LeKJ1fEtFDjApsIhndYllNGGjkTYNaPU2VR0XSVCt7VLaTdHTI/sQxbEK6SeR0krsznG5P+ngtxjEYlkPn3PVy3U8YW3c0HgSBovVPD+k6GnZHGxkYAY1oDQOFl8y9yucqrufVRtaxqNbse65OzllxGFsrYXSNEjhdrCdSP+h8l2kblbmRNCNZWI7Iq6lUx7ePTU8hjYx0rmmzi0gNHUX5keStxUD3pdVsU5cQjYqtRLlnmxWNtP+kk/R9mH+hFwPPkqqRuV+TiW1makfScLXMWx3ayrrZbMdI1rjZsUbnC/S4B7x0W3FTRxN1TxMGWqlldv4IRuLYHU0uR1RGW5zpcg35kc9VLHKyS6MUhfE+O2dLXLTvQr2TNo3ROzM7NxB+6D4X01VShYrVejty3XSNfkVq3SxXNmcZdSukdG0mV8ZZGR7pPO3Mq1NEkiIi7FWGVY1VU3Lv/ANhyUGF1Mr9aiYDM7iWtcRpc8+JPiqHTJNUNanVQ0OgWGmc5espnOEZO3i7T2O0Zm8BcX+S0pL5VtuZjLZkvsaTvcxGJ9PAxjw4ufmAabjLbj8/mVmYexyPcqoamJSNc1qNUzTDawwyxyt4xva4eNje3rwWm9qParV4mXG9WORycCxbc7Smu7J7YnMjaCAXe873rctFXpafobpe6lirqOnVFtZELNuYj0qDbmwX6cfx/JVcSXqoW8LTVy9x6bb7AzVFT21OW2ktnDjbKdbnhqDp43XlNWtYzK/gdVVC98mZnE78J3a0zISye8kjrXeNMh/g/48VHJXvV126ISx4cxGWfuSOCbB0dM4PDTI8G4MtnWPgLADr1UctZLIltu4khoIo1vuvaWV0TSQSASOBI1Hkqt1LlkVbn7Xh6UzezIRQED3pYwfm78QrtAnzvMpYgvyF8Dw3Px2onn61Q4+XdYPyXWIr81O7/ALOMNS0PiZVjbw6pnI4GeUj1cStaLRje5DHnW8ru9SQ2HnyV9MT+9DfvAs/yUdUl4XElG607S8b54LxUz/qve2/2gD/gqGGr8TkNHFG/A1e0jK4mTZ+Et/Zy97jwD3tH9zVKz4axe3/ohk+KiReRni0jKPqA1jYXb2N0bIKp2R7G2a8+y8C9r9DYW8VkVVG5FVzNjZpK5uVGSadpybWbyjcx0Vrc5SL/AHQfxK7goE3k8iOoxFV0i8yg4XTyVNQxgcc8r7FxJvrxJ9FoPckbFXghnMar3o1N1Pu0GFGlnfCTfIbB1rZh1skUiSMRyCWNY3q1eBb6jEzLgQbckxyNjNuguQD4ZVTSPLV35pcurLmpMvJbEZuvbGa9nacQ12S/1uXyupK6/QrYjoMvTJcsu+OuZlhhFi/M5x6tGg68/wAlWw5i3V3AtYm9q5W8SoYts2YqGmqhm+lvnBIs298pGnAiyuRz5pXR8ijJTq2JsnP9Q49lsXbSVLJnMztbe7dL6iwIvzB1Xc8SyMVqLY4glSKRHKly54ntXVYoHUtHTkMeLPc43IHHU6BunmqTKaOn+OR2pekqpan4I26fvkViTYevD8nYOJ11BblNv4r2VpKuG18xU/w5r2ylko91khhc6WXLLbuMABaD/E6+vTRVnYi3NZE0LbcMcrFVV15Hds/uvDHh9W9rwPcZfKfMkahRzYhdLMQkhw1UW8i+CF6kwencGNdDGWx+w0sBDfIWsqCSvRVVFXU0lhjVERWpp2HZHGGizQAOgFguFW+52iW2P0vD0IAgCAIDPd8swFPAzm6Yu+60j/NaOGp8ar2Gbia/LRO0lN18WTDo3HTM6Rx+8W3Po34WUVct5l8CahS0CGKSyl7i48XEk28dVuIlksfPuXM5VU9aCp7KWOT93Ix/3SHfkvHtzNVvM6jdlejuSmyb0qXtMPc4a9m+N4t55Cfg8lYlC7LMiczdr25oFXkQ26wMqKOppZRmbn1Hg9ttPG7Sb9VPXXZK16EFBaSF0bipbV7GT0byQ0yQ37r2gmw6O6EBXIKpkqclKFRSPidtdOZWFaKgQFzqqeJuCxvaxokfPZziO8bF3A+VtPEqk1zlqVRV0sXXNYlMjkTW/iR+70XxCnv9Z39pI+akq/4XHFHrO0sG+DDcs0c4GkjS0nxb/wACq+HSXYreRYxKPLIjuf2K3s3BU1IdRw+xI4OebaNtzJ5BWZlZH8x26FWFr5Plt2U8cX2bqqSTK+N2moewEtI6gjguo545EuinMsD4ls5CW2b2NqqyQOnD2R+8998zvBt9T5qGaqZE2zdyanpXyu1SyGw1mFxSwmB7bxluW3QcBboVitkc12ZNzefE1zMi7FOi3V0wdcyylvTuj4myvLiL7bIZ6YWy+rlLjhWFQ0zMkDAwc7cT4k8yqUkrpFu5S/FCyJLMQ7VGShAEAQBAEAQBAEAQGR75KzNUQxfu4i71ebfgwfFbGHNsxXc1/fcxcTdd7Wl0aP0TCOjmUnj7bm+h9sqj/JUd6mj/ABU/chha3z5sIeG6YKRXYU1pOslOYyejmgsv94XWBJ8moVeS3PpYl6aBO1Cg7qK8xVpidcdsxzSD9ZveF+lgHD1WhXszRZk4GZhz8sqsXiWzeVtYaZoghI7SRpzHQ5G8OHUqpRUySLndshar6lWJkbupQ8Y2Rlp6RtVM4Bz3Duc+9qPXjotCOpa+RWNTYzZKVzI0kcu/ArTGkkAC5JsB1VkrGjbcUH6PhVHE4Wc17S4cdcrs2vmeHieizaZ+eoe5DTqmdHTMau5CbroS7EIyPdY9x+Fvz+NlPXLaFSCgS86GsbT7PR10TY5CW5XBwLePQjXqsmCd0LrobNTTtnaiKtrHvgeCQ0kYjhbYcydXOPUlcyzOlddx1DAyFtmkiQoiYIAgCAIAgCAIAgCAIAgCAIAgMNxf/wAfizmDVr5xHp9RndcRrwytLlux/Jp79lzAk+dVW7fYvm9muEdF2Y4zSNbbwb3z82geqoUDM0t+Ro4g/LDbmYyts+fCA1Pc5il2TUx4tPaN8jZrvgQPvLJxGPVH+BtYZLdqs5alZ22pHUOJGWMWBe2ePpe93Dyzg6dCFapXJNBlXuKtU1YajOnefN45zVTKllzHUQxyMJ4cLEeYsLjxSj0jVi7oqoc11lkR6bKiKR20G1M9YyNklg2MDRugJtbMR1/1UsNOyJVVOJDNUPlREXgWjdxsa57m1VQ2zG2dG02754gkdFUrKpGorG78S3RUiuVJHbcO0nd6eGT1DadkET3nM8nKNBoPaPAeqgoJGMzK5bFjEY3yK1Gpfc4t32xlVTVAnnDGjI5uXNd2tte7py6rurqo5GZWnFHSSxvzOSxpKzDWCAIAgCAIAgCAIAgCAIAgCAIAgITbLF/0WjllBs7LlZ9p2g+HteQKnp4ukkRpBUy9FGrjPt0GE5531BHdiblb9p3G3k2/3wtHEZbNRnMzcNiu5ZF4HPvbxTtatsI4QMsftPs4/wBOX5rrD48sebmcYlJmkRvIo6vmaEBL7KYv+iVUUx9kOs/7DtHedhrbqAoaiLpI1aWKWXopEdwNP3pYN+kUgnj1dBd+nvRn2/hYO8mnqsqhlySZV4+5r18PSRZk3Qg92tRDVwvoapjX9nd8Qdxyn2gCNRZxvofe8FPWo6JySsW19yvQqyZnRSJe2xc6LYyhidnZA3NyLiTbyBNvkqTquVyWVS62ihat8pPquWggCAIAgCAIAgCAIAgCAIAgCAIAgCAIDH96+OdtUNpozdsPtW1zSH8co08y5bNBDlZnXj7GLiM2d6Rt4e5esBpGYZh95dCxhkl4avPIdTwYPIKhK5aibTjon76mhExtPDrw1Uw+sqXSyPkebue5zneZNyt1rUaiNTgfPPer3K5eJ4ro4CAIDZd12Niopf0eQgvgGWx96M+z529n0HVYldDkkzpsvub9BN0keVd09ihY7QyYVXh0V8rXZ4ieDmHQtJ56XaefPmtCJ7amGzvEzpmOpZszduBs+DYmyphjmj9l7b25tPNp8Qbj0WJJGsblavA3Y5Ekajk4nauDsIAgCAIAgCAIAgCAIAgCAIAgCAIAgIHbTaAUVM6QW7R3diHVx5kdG8T8OasU0PSvtw4lepnSGNXceBnO7LAnVNSamW5ZC7Nc655DqNedvaPjl6rSrpkjZkbuvsZdBCsknSO2T3JTe9j1yyjYeFny2/oaf7rfZUWHw7yL4E2JT7Rp4mZrUMcIAgCAk9ncYfSVDJ2e6bOb9dp9pvw4eIBUU0SSsVqk9PMsT0chsO0uExYpRtdEQXWzwv4a/VPQHgRyI8FiwyOp5LO8TdnibURaeBnuwW0jqCd0E92xPflkDtOyeO7mPws7wF+VjpVcCTMzN39/3gZlHULC/o37eym0g34LDN0+oAgCAIAgCAIAgCAIAgCAIAgCAIDxrKpkTHSSODWMBLieQXTWq5bIeOcjUupiGK1s+L1rRGDYnLG08I2c3Ot8SfIa2C3I2Mporr4mBI99XNZuxqNVNBhFCA3UMFmA8ZZDc6+ZuT0HlZZTUfUy68fRDXcrKaHuMNq6l8r3SSHM97i5x6k6n/8AFvNajURE2PnXvV7lcu6niujgIAgCAIC77t9rf0V/YTu+gkOhPCJx5+DTz6ceqoVtN0iZ27p6mlQ1XRrkeui+hZd5Ox/bg1VO28rR9IxuplaOY/iA5cx4gXq0VVkXI/b2LddSdImdm/uRW7nbYRhtLVO7nCKQn2ejHE+70PLhw4TVlJf5jPFCGhrLWjf4GqrJNcIAgCAIAgCAIAgCAIAgCAIAgPxNK1jS55DWtBJJNgANSSeQXqIqrZDxVREupjO221b8QlbBTh3Yh1mtF80zuRI6dG+p10G1TUyQtzv39jDqqp07sjNvcvmxmzkeG07pZy0SubmleTpGBrkB4WHM8z6KhUzrO/K3bgaNLTtgZdd+JmO2m0rq6fMLiJlxE08hzcf4j8tAtSmp0hb28TIq6lZn6bJsV5WSoEAQBAEAQBAaTu824yZaWrd3dBFIfd5Bjz9XoeXA6cMuso7/ABs8UNeirdo3+Cndt/sH2pdU0jRn1MkQ/adXM/j6jnx4+1xSVmX4H7cFJKyhz/HHvxT94kHsXt4+ltBV5nRA5Q4+3D4EcXNB5cRyvoFPU0aSfGzf3K9NXLH8Em3sa3SVTJWNkicHscLhzTcFY7mq1bKbTXI5Loey8PQgCAIAgCAIAgCAIAgCA4cYxaGljMk7w1o4dXHo0cSfALuON0i5WocSSNjbmctjHtptqajE5RDCxwjLu5E3VzzyL7c+duA9Lragp2U7czl15mHPUvqXZGJpyL7sZsjHh7DPUFpmykueT3Im8wCfDi704cc+pqXTLlbt7mlS0rYG5nblG282zdWOMUJLadp8jKRwc7o3o31OtgL9JSJEmZ3W9jOrKxZVyt6vuU5XTPCAIAgCAIAgCAIDQNh9vzDlgqyXRaBknF0Q6O5ub48R4i1s6qokd8Ue/I1KSuy/BJtzLZtVsZT17e2hc1krm3bI3Vko5ZrcftDXzsAqcFU+FcrtuXIu1FIydMyb8zOaerr8ImLSCy51Y7vRS2tqOvLUEEcD0WmrYalt/wD1DLR81I63/imkbN7f0tTZsh7GU+6890n+F/A+RsfNZk1FJHqmqGrBXRyaLopblTLgQBAEAQBAEAQBAfmR4aCXEAAXJJsB5lES42KLtLvKghBZSWmk+tr2bfXi/wBNPFX4KB7tX6J6mfPiDGaM1X0KNRYdX4tLncS4A2Mj9I4x0aBpf+Fvr1V90kNM2yeXEz2xzVTrrt6GnYTgtHhMDpHOANu/M/2neDRyF+DRqdOJWXJLJUusnka0cUVMy/mpm22u2klaTHHdlODo3nJbg5/45eA8Ta2nTUiRarqplVdYsvwt0b7lTVwoBAEAQBAEAQBAEAQBAWDZfa2ooTZhzxE96J3snqWn3XeI9QVWnpmS778y3T1b4dE1TkaphWP0OKRmJwaSR3oZbZh4t62+s3UacFkyQy07syeaGzHPFUNt6KVjaHdcdX0T7/7KQ/2v/J3xVuHEeEieJTmw3jGvgVumxnE8McGOztaNBHMC6M25NPT7BVlYoKhLp6fvuVWzVFPou3aW3Ct6sRsKmFzD9aMhzfOxsQPiqcmHOTqLcux4mxeuli00G2NBNbLURgnk89mfg+yqPpZW7t+5cZVQu2chNRStcLtII6g3ChVFTcnRbn7XgCA8qipZGLyPa0dXENHzXqNVdjxVRNyBr9ucPi4zteekV5L+rdPiVYZSTO+n7Fd9XC3d33Kpi29biKWDyfMf8Gn/AC9Fbjw3+6+RSkxNPoTzKx/5nirv2krb/Yhb+Dbj1KtfIp05e5V//TUr2eSFz2d3YxR2fVu7V3Hs23EY8zxd8h4FUpsQc7Rmhegw5jdX6r6EltDtvSULeyhDZHtFhHHYMjtpZxAsLfVFz5KKGkklXM7ROZLNWRwplTVeRk2PY9PWPzzvvb2WjRjPBo/M3PUrYihZElmoYs1Q+ZbuIxSkAQBAEAQBAEAQBAEAQBAEB9abEEaEag9EPUVU1QuGA7xauns2W07BykNnjyf/APIFUpaGN+qaKX4cQkZo7VC+4dtxh9W3s5SGFw1ZUAZT6m7D6n0We+kmjW6a9xpMrIZUsq+Z+a7d9h84zxgx5tQ6F3dPkDdtvIBGVszNF17zx9DA/VEt3Fbrt07xcw1DXdBI0t+Lmk/grTcST6mlV+F/1cQ8u7rEYzdjWOOuscgH92XipkroXb+xCtBO3q+4/wCwcaZawqR0yzX/ALZNE6alXl5fgdDWJz8/yfP+7mMyDvNnIJ1zzDXzDpE6elTl5fgf49WvPz/J6QbtK95u8RMJOpe+58+6CvFr4U2uEw6Zd1Qm6HdPwM9R5tjZ/k4/4qB2Jf1aTswtPqcWOk2Nw2kbnka029+ocCPgbM+SrOqp5Fsi+RbbSwRJdU8zlxjePRwDLADM4aAM7rB/MRw+yCu46GV+rtDiWviZo3Uz3aDbesq7tL+zjPuRXaCP4jxdp6eC0YaSOPW11Muatlk02QrStFMIAgCAIAgCAIAgCAIAgCAIAgCAIAgOqixCaE3hlfGb37ji2/nY6+q4dG1/WS5IyV7Oqtiw0W8PEI+MjZB0kY0/Ntj8TyVZ1DC7hYtNxCZu63Jem3r1A/WQRO+yXM/HMoXYazg5SduKO+pp2M3tdaTXwl/5a4XDf9vT8nf/ANRP6+v4Pkm9o+7Sj1l/5a9TDf8Ab0/I/wDqf6+v4OGp3q1R/Vwwt4+1mefDgWrtuHM4qpG7FH/S1CGrtvcQlv8ATZAeUbWtt5G2b5qdtFC3hcgfXzO42K/U1MkhzSPc93V7i4/ElWGtRuiJYque53WW54ro4CAIAgCAIAgCAIAgCAIAgCAIAgCAIAgCAIAgCAIAgCAIAgCAIAgCAIAgCAIAgCA/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54" name="AutoShape 6" descr="data:image/jpeg;base64,/9j/4AAQSkZJRgABAQAAAQABAAD/2wCEAAkGBxISEhQTERQWFhUVFBcaFxcVGRoYGRUeHSEdGBodGh0dHCgiHRslGxofITIhJSkrLjAvGh80ODMsNykuLisBCgoKDg0OGxAQGzQkICQ0LDQyNDcsLCw0NDY0NCw0LDQ3NC8sLDQsLCwsLCwsLC8vNCwsLCwsLCwsLCwsNCwsLP/AABEIAOIA3wMBEQACEQEDEQH/xAAcAAEAAwEBAQEBAAAAAAAAAAAABQYHBAMBAgj/xABIEAABAwIDBQUEBgkBBQkAAAABAAIDBBEFEiEGBzFBURMiYXGBMkKRoSNScpKxwRQzQ1NigqKywtFjo+Hj8BUWJCU0RNLi8f/EABoBAQADAQEBAAAAAAAAAAAAAAADBAUCAQb/xAA2EQABAwIEAggGAgIDAQEAAAAAAQIDBBEFEiExQVETMmFxgZGhsSIjQsHh8DNSFGJD0fEVJP/aAAwDAQACEQMRAD8Aqi+pPkQgCAIAgCAIAgCAIAgPalpZJDaJjnkcQxpcR8AuXOa3dbHbY3O6qXJam2Qr3+zSy/zDJ/eQoXVUKbuQnbRzO2b9jrZsBiR/9vbzkjH+a5Wtg/t6Kd/4E/L1Q+SbA4iP/bk+T4z/AJolbB/b0U8/wJ+Xqhw1Oy1dH7VLNz9lheNOOrbrttTE7ZyEbqSZu7V9yKmicw5XtLXdHAg/AqZFRUuhC5jm6Kh+F6chAEAQBAEAQBAEAQBAEAQBAEAQBAEAQHfhWDVFS7LTxOkPMgd1v2nHQepUckrI0u5bEscEknVS5fMG3VONnVc1v4ItT6vcLfAeqz5MR4MTzNOLDOMi+RaItm8Lomh0jIW21zVDg4k9RnNr+QVRZ55Vsir4fguJTwRJeyeP5PKr3hYdCMrHl9vdiYbehNm/ArptFM7dLHLq6BvG/cQ9TvYiH6une7j7bmt8uGZTJhruLiB2KM4NU4ZN7Mnu0rR5yE/4BSJhqcXen5I1xT/X1P1HvZf71K0+UpHyyFeLhqcHen5CYpzb6/g76bevAf1kErfslrvxLVGuGv4KhK3E4+KKTEG2+GVAyPkaL+7MwgepIy/NQrSTs1RPInbWQP0v5nyq2Kw2qbmjY1oPB9O4AegF2fJG1c8a2VfMOpIJEuieRUMa3XTsu6lkEo+o/uP9D7J9cquxYi1dHpYoy4Y5NY1uUauoZYXZJmOjcOTwQfMdR4jRX2Pa9LtW5mvjcxbOSxzro4CAIAgCAIAgCAIAgCAIAgCA6cPoZZ3iOFjnvPBrfxPIDxOi5e9rEu5bIdxxukXK1LmnbM7smMs+tOd37ppIY37R4uPgLDjxWVPiCrpHp2mxT4c1usmqkxjG2dDQt7KPK9zdBFCAGt8CR3W+Wp8FBHSyzLmXzUsS1cUKW9EKFie31fVO7OC8YdoGQgukP83tX8WgLQZRQxpd2vfsZr66aVcrEt3bjD93tfUHPLaPNqXTOJefQXN/tWXr62Fmjde4NoJpFu/TvLNQ7qYRbtp5HnowNYPnmP4Kq7En/ShaZhjE6yqpOU+77Dmfscx6ue8/LNb5KutbMvH2LLaKBPpO+PZWhHClg9Y2n8Qo1qJf7L5kiU8SfSnkfmXZGgde9LDr9Vob8LWt6L1KmVPqULTRL9KeRHVW7rDn8InMJ5se/wDBxI+SkbXTJx9CF1DAvAga/dOz9hUOHhK0Ov6ttb4KwzEl+ppXfhbfpcVqr2OxKjdnia429+ncSfgLP+VlabVQSpZ3qVXUlRCt2+h24NvLqoTlqWiZo0N+5IPUCxt0Iv4qOSgjdqzT2O48RkYtpEv6KXuhxrD8UZ2ZyuJ/ZSgB48W+P8TT6qg6KanW/qhoslhqG237CpbT7snNvJQnMOcTz3h9hx4+R104lXIMQRdJPMpVGG8YvIzqaJzHFr2lrmmxa4EEHoQdQVpIqKl0MpzVatlPwvTkIAgCAIAgCAIAgCAICf2T2Vmrn9zuxNNnyHgOdmj3nW5cri9ri9eoqWwprvyLVNSumXknM1ljKHCKfkwHmdZZiPxPwAvyCx7y1L/2yG3aKlZy91M42h22q653YwBzI3GwjjuZJPtEanT3RprrfitOGkjhTM7VTLmrJJlys0T1JbZvdg5wD612QfumWzfzO4DyF/MKGbEETSNPElgw1V1kXwNHwrCIKZuWCJsY52Gp+046n1KzJJXyLdy3NWONkaWaljuXB2EAQBAEAQBAEBE43s3S1Y+niaXWsHjuvHk4a+h0U0U8kfVUhlgjk6yGZ7R7uain+kpSZmA3sBaVtuFgPa826+C04a5j/hfp7GVPh72fFHr7npstvHlhIjrLysGmf9ozlr9f1146ngvJ6Frvij0X0PafEHN+GXX3LtjeAUeKQiVjm5i3uTM1I8HDmAeLTqNeBVGKaSndlXyNCWCOobfyUx3H8Emo5TFM2x4tcPZeOrT+XEc1tRTNlbmaYU8D4XWcRqlIAgCAIAgCAIAgCAtGxOyD65+Z12wNPffzcfqs8ep5fJVKqqSJLJuXaSkWZbr1TSdpdpKfC4WxRNGfLaKJvBo+s/o2/qTfxIzIIH1Dsy7cVNaeoZTtypvwQzXDsMrMXqHSONxez5HexGOOVo/Bo662vdab5IqZlk8jJZHLVvzKa3s3szT0TLRNu8jvSO1e715DwGnrqsiaofKvxG1DTshSzSaUBOEAQBAEAQBAEAQBAEAQFX2t2KgrQXj6OflI0e14PHvDx4j5K1T1b4tN0KlRSMmS+y8zMqWrrcHqC0i1z3mHWOZo0uD+BGo5jiFqObFVMun5QyWumpH2Xb0U1CCekxilItcc2mwkhdyI6HoeBFx1Cy1SSlk/bKa6LFVR/uhj+02z0tFL2cuoNyx4HdkHUdCObeXkQTswTtlbdDDqKd0LrKRCmK4QBAEAQBAEBPbHbNvrp8gu2NljK8e6Og/iOtvInkq9TOkLb8eBapaZZnW4JuaptRj0OF0zY4Wtz5csMfIW4ud4Dj1J9SMmCF1Q+7tuKmzUTtp47JvwQzvZbZufE53TTud2ea8kh4vP1Wcr206NFvALRnnbTsyt34IZlPTvqX537GzUFFHDG2OJoYxosGjgP9TfW/NYrnq5bu3NxrEYmVqaHQuToIAgCAIAgCAIAgCAIAgCAICNx7BIayIxTtuPdcNHMPVp5H5dVJFK6J2ZpFLE2VuVxjtRBV4NVgg/ZdrknZzBH4jiDbwJ2kWOqj/dDDVJKOT91NPYabGKLXg7j9aGQdDbiL+oPQrK+ZTS/uqGx8uqi7PYxbGsKkpZnwyjvN5jg4cnN8CtyKRsjUc0+fmidE9WuOFSEQQBAEAQHvRUj5pGRRi73uDWjxP5eK5c5Gorl4HbGK9yNTibjRwQYRQkuNwwXeRoZXnp4k2A6ADpdYLlfUy9/oh9E1rKaLu9TLcPpajF60l59o3kcOETBwDfwA5nU8ytZ7mU0Wn/AKpjsa+rmuu3shtuHUMcEbYomhrGCwA/E9STqTzKwnvV7sztzfYxrGo1ux0rk6CAIAgCAIAgCAIAgCAIAgCAIAgIraTAoqyF0Ug14sdzY7kR+Y5hSwzOidmQimhbK3K4yHAsSmwmscyUaXDZmD3m8Q5vWwNx520utmWNtTFdvgYkMj6WXK7xNF24wBmIUolgs6Rjc8Tm/tGkXy38eXjbqVm0sywyWdtxNSrgSeO7d+BiK3T54IeBAEAQGo7o9nwGurJBqbsivyHB7vU930d1WTiE2vRp4mzhsFk6RfAhN5GPOq6kU8N3RxOytA/aSHukjrr3R69VPRQpEzO7dfYgrpllk6NvD3NI2N2ebRU7WWHaOs6V3G7ugP1RwHx4krNqZ1lffhwNSmgSFmXjxJ5VywEAQBAEAQBAEAQBAEAQBAEAQBAEAQFK3m7NfpMHbxt+mhbfTi9guS3xI4j1HNXqKo6N2VdlKNdT9IzMm6ELul2j40Uh6uhPzez8XD+bwU+IQf8AIniV8OqP+JfAid6ez/YVAnjH0c5JPRsnF33va88yloJs7Mi7p7EOIwZH502X3KQr5mhAEB14Th7qiaOFntSPDb8bdT5AXPouJHoxquXgSRRrI9GpxNo2uxJmHUGWHuuyiKEcwbWzeYALr9bdViU8azzXd3qb9RIkEPw9yFO3SYD2krqp47sXdj8Xkan+Vp/q8FcxCazejTiUcNhuqyLw2NaWQbIQBAEAQBAEAQBAEAQBAEAQBAEAQBAEB5zTtYLvc1o6uIA+a9RFXY8VUTcwzaiJlLWdtRSMdGX54nRkOa1wILmaaaEjT6rmregVZIssia8T5+oRIpc8a6fuhqVfDHiuHXZa8jMzL+5I3kT4OBafC6yWKtPNrw9jYe1tRDpxMJc0g2IsRxB4hfQHzapZbKfEPAgNF3PYVmllqXDSMZGfadq4+YbYfzrNxGSzUYnE1sMi1WRe44d6eKGesEDNRCA0Aa5nusXW8fZb5grugjRkedePsR4hIr5UYnD3NT2cwsUtNFALdxozEc3HVx9XErKmk6R6uNiGNI2I3kSSiJAgCAIAgCAIAgCAIAgCAIAgCAjK/aGkh/W1ETT0zAu+6NfkpWQyP6rVInzRs6zkK5XbzqFn6sSy+LW5R/WQfkrLcPlXeyFV+IwptqV6s3qzu0gp2N4e2XSH4DKrLcOanWd9iq/FHfS0j3YtjVXcNMoBtpG0RW8iAD81J0VLHvb3IVqKqXRL+B6Qbuq6c5p3gE83uLnfPVeLXQs0aepRTyLd3qTeM7D9jhcjAc8kTzMHAWuALOH3L+ZAUEdXmnRdkXT98Sy+iy06t3Xf98Dy3O4vpLSuPD6Rnya8fHKbeJXuIxbPTuGGS6LGveVveVhXYVzyBZkw7RvmdHjzzAn+YK1RSZ4kTloVK+LJLfgupVFbKIQG47DQNpMMZI/QGN07z4EZh/QB8Fg1SrJOqJ3fvifR0rUjgRV7zPN39KavEmySa5XPnf8Aavcf7xwPotKrd0cGVO798DLo29LUZl7zblhG+EAQBAEAQBAEAQBAEB4VVZHEM0r2MHV7g0fEldNartES545yN1VSv1232HxXHbZz0ja53ztl+asNo5ncCs+thb9RXa7ewz9hTuPjI4N+Tb/irLcNX6nFV+KN+lpCS7d4pUaQtDLn9lHf5uzfkp0ooGdb1UrOxCd/V08D8f8AdzF6v9c6Qg/vXnL6NvZe9NTRdW3kc9FVS73JOg3UvP66YDwYNfion4in0oSswx69ZSx0G7eijsXB0hH1jofRVn18q7aFpmGxJvqWGiwOmi0jhY30CrumkdupaZTxM2ad4FuCiJj6gPjmgix1B4oDDcN/8vxYN4NZUFmpPsP7oJ69xwd6Lef86nv2eqGAz5FVbt9FLnvhw/NTxTDjFJlP2X//AGa34qjhz7PVvMvYlHeNHcjI1smEekEJe5rG+05waPMmw+a8VURLqdMbmciIbbvCmEGGyMbpdrIm+RIB/oBWFSJnnRV7z6GsdkgW3cQO5ij7lRN1c1g/lGY/3D4KxiTtWtK2Fs+FzjSVmGoEAQBAEAQHwm2pQERX7VUUN+0qIwRxDXZ3D0bcqZlPK7ZqkL6iJm7kK5X70aRlxEyWU8jYMb8Sb/0qyzD5F3VEKr8SiTbUr9XvRqpDaCCNl+uaR3paw+Sstw6NOsv2KrsTevVb9zj/AEjG6vg6cAn3fogPu2JHxXeWli5e5F0tVLtf2Pel3Z1cpzTPa0m1ySXOPn4rl1fE1LNQ6bQTvW7iwUG62nbYyyPf1A0H+qrvxF69VCyzDG/UpYqDY+ihtlhaSObtSqz6qV26lllFC3gTUMDGaNaG+QAUCuVdyy1jW7Iei8OggCA+OcACSbAcSeSBVsUXaHeTDC8x0zO3eDYm9mA8NNO9r0+Kvw0DnJd62M2bEWsWzEuUrF9usRc4tc/sSOLWNykep1+avx0cKJdEuZ8lbO7RVt6GjbtKt0tCxz3l7g94JcSTx0uT4ELMrWo2VURDVoHK6FLrcou96iy1jXgaSxC/iWktP9OVX8PfeNU5KUMSZaRHcy+Y3/4vCHu4l9K2S3PM0CS3nmbZZ8XyqhE5Lb7GlL82nXtS5ha3z5smNj6ftK6mb/tmHhf2Tm/JQVLrROXsLNI3NM1O00LfLPangZ9aYu+60j/NZ2Gp8ar2Gnia/LRO0lt11Pkw+M83ukd/UWj5NChrnXmXwJqFtoELYqhcCA5qzEIYheWRjPtuDfxK6axzuqlzh8jGdZUQrlfvEw+O9pHSEco2k/M2b81ZZQzO4WKz66FvG5Xa/exxEFP5Okd+LWj/ACVlmG/2cVX4on0tIiTbDFqk2iBYD+6j0+865HxU6UtPH1vVSutbUPX4fRD8t2PxSq1nc+1/20hNvIElP8mnj6voh5/j1MvWv4qTFBup/fTejB/qoX4l/VCZmGO+pxYqDd5Qx8WF5/iOh9FWfXSu2WxaZh0Td9SwUuFU8Q7kTGgdANFXdK926lpsMbNkQzna3ePIHuio7NDTYyaEutxyg6Wvz8FpU9Cls0nkZVRiCr8MWnafdjNsKv8ASmU9WSRJoMzbOaTex4XtfTVKmlj6NXs4Clq5OkRr1uimpErJNogMW2xoqckSTAuHus75+Wg9SrEdLK/VEKslZDGtlXUhKPeTFNPHDDDIe0eG5nlrePOwv+KndQOaxXOXYrpiLXPRrW7nRvE2omohEIAy8ma5eCbWta2o/PguaOnbLfNwO62qfCqI3iUim3i1gjlDnZ5H+y6zQIhzs0DU+JV9aGK6cvcz0r5rLrr7HNsftPPHWMMkrnNkeGvDiSDm0BtwBvbguqinY6NbJsR01Q9sqKq77lp3uY+WhlJGbZxmkI4290eRsT8FUw+FFvIvgXMSnXSNPEht0+DsmqHyyC4hAyg/WPP0Cnr5VazKnEgw+FHyZl4EDtu0CvqbfvSeN+Ov5qxTfxN7itUpaZ3eppG6qYNobuIaO1dqTxP/AFp6LMr0VZdORq4c5GxLfTU4N81PeKmk+rI9v3gHf4LvDXfE5v7+6nOJtuxric3dv7XDImu6SMPlmcB8iFBWJlnVU7CzRrmgS5h5aRodCOIPJbx86qWUsm7hl8Rp/AyH4MeqtavyHeHuW6D+dvj7Fm30yd6lbfgJSR55APwKq4amjl7vuW8UXqp3/YuuxEeWgpQBb6Fp+Pe+d7qjUreZ3eaFMloW9x82j2rpqMfSOu8jSNurj59B5r2GmfLtscT1ccOi78jL8a3iVk9xG4QsPJgBJ83EX+Flqx0MTN9VMmWvlfomiHhs5sjVV57QktjJN5H3732euq6mqWQ6cSOCkfMt025l5oN19K39a98nrlHyVB2IyL1UsaLMMYnWW5YqHZWji9iBl+pFyqzqmV26lplJC3ZpLRxNbo0ADwFlCqqu5YRqJsh+14ehAULbLb19JUCGJjXgNBfm8eABB/JaFNRJIzM5TMqq50cmVqHtvBx50dA3iyWoa3QH2QbFwv5aLykhRZl4oh7WzqkKJsrv1TO9gsMbU1sbHi7W3eeGuXWxvxWjVSKyJVQzKSNJJURS5VZFTjjcvs0zBmNhYZRm+ALufO6pt+XS68S8+0lWiJw+xC7b7cyVDjDTlzIgSCWkh0hv1B9nTh4qamo2sTM7VSCqrXSLlbohGYvsnJTUbaickSSSNDWcbAgnvfxeHgVLHUpJJkbshDJTOjjR7+OxxbF/+uptL/St04+vpx9F3U/xO7jim/lbpfX98ty676B/6Y9M/lrb/RUsN+rwL+KJq1e85d0dDHL+lCRoPdaLm1wDmvb/AFXWIPc3LZSPDo2vVyOTh/2UbEKd0E8jL2dFI4A35tNgb+ivsdnai8yg9Mj1ROCr6EhtZX9vJFLnDiYIw63EOaLOB8b3UcDMiK23FTuZ6vVFVb6J7H42c2knonOMJFnixa7Vp6G3UfmvZoGSp8R7DUPivlU5cUindJnma7PN39R7WbUELtittZuyET817u4l02M2JqZMj6hzooQ5r2x37zzxBt7vrqqNTVsbdG6qaFLRPdZztE3LJvdjvQtNvZnYfLRzfzt6qrh6/N8C7iKXh8T5uhkvROF/ZnePLRp/NMQT5vgMOW8PiZNjEeWomb0mkHwcQteJbsRexDFmS0ju9Sa3bOtiVPf/AGg/3b1DW/wO8PcnoP52+PsWPfQz6Sld1bKPgWH81Ww1dHeH3LeKJ1fEtFDjApsIhndYllNGGjkTYNaPU2VR0XSVCt7VLaTdHTI/sQxbEK6SeR0krsznG5P+ngtxjEYlkPn3PVy3U8YW3c0HgSBovVPD+k6GnZHGxkYAY1oDQOFl8y9yucqrufVRtaxqNbse65OzllxGFsrYXSNEjhdrCdSP+h8l2kblbmRNCNZWI7Iq6lUx7ePTU8hjYx0rmmzi0gNHUX5keStxUD3pdVsU5cQjYqtRLlnmxWNtP+kk/R9mH+hFwPPkqqRuV+TiW1makfScLXMWx3ayrrZbMdI1rjZsUbnC/S4B7x0W3FTRxN1TxMGWqlldv4IRuLYHU0uR1RGW5zpcg35kc9VLHKyS6MUhfE+O2dLXLTvQr2TNo3ROzM7NxB+6D4X01VShYrVejty3XSNfkVq3SxXNmcZdSukdG0mV8ZZGR7pPO3Mq1NEkiIi7FWGVY1VU3Lv/ANhyUGF1Mr9aiYDM7iWtcRpc8+JPiqHTJNUNanVQ0OgWGmc5espnOEZO3i7T2O0Zm8BcX+S0pL5VtuZjLZkvsaTvcxGJ9PAxjw4ufmAabjLbj8/mVmYexyPcqoamJSNc1qNUzTDawwyxyt4xva4eNje3rwWm9qParV4mXG9WORycCxbc7Smu7J7YnMjaCAXe873rctFXpafobpe6lirqOnVFtZELNuYj0qDbmwX6cfx/JVcSXqoW8LTVy9x6bb7AzVFT21OW2ktnDjbKdbnhqDp43XlNWtYzK/gdVVC98mZnE78J3a0zISye8kjrXeNMh/g/48VHJXvV126ISx4cxGWfuSOCbB0dM4PDTI8G4MtnWPgLADr1UctZLIltu4khoIo1vuvaWV0TSQSASOBI1Hkqt1LlkVbn7Xh6UzezIRQED3pYwfm78QrtAnzvMpYgvyF8Dw3Px2onn61Q4+XdYPyXWIr81O7/ALOMNS0PiZVjbw6pnI4GeUj1cStaLRje5DHnW8ru9SQ2HnyV9MT+9DfvAs/yUdUl4XElG607S8b54LxUz/qve2/2gD/gqGGr8TkNHFG/A1e0jK4mTZ+Et/Zy97jwD3tH9zVKz4axe3/ohk+KiReRni0jKPqA1jYXb2N0bIKp2R7G2a8+y8C9r9DYW8VkVVG5FVzNjZpK5uVGSadpybWbyjcx0Vrc5SL/AHQfxK7goE3k8iOoxFV0i8yg4XTyVNQxgcc8r7FxJvrxJ9FoPckbFXghnMar3o1N1Pu0GFGlnfCTfIbB1rZh1skUiSMRyCWNY3q1eBb6jEzLgQbckxyNjNuguQD4ZVTSPLV35pcurLmpMvJbEZuvbGa9nacQ12S/1uXyupK6/QrYjoMvTJcsu+OuZlhhFi/M5x6tGg68/wAlWw5i3V3AtYm9q5W8SoYts2YqGmqhm+lvnBIs298pGnAiyuRz5pXR8ijJTq2JsnP9Q49lsXbSVLJnMztbe7dL6iwIvzB1Xc8SyMVqLY4glSKRHKly54ntXVYoHUtHTkMeLPc43IHHU6BunmqTKaOn+OR2pekqpan4I26fvkViTYevD8nYOJ11BblNv4r2VpKuG18xU/w5r2ylko91khhc6WXLLbuMABaD/E6+vTRVnYi3NZE0LbcMcrFVV15Hds/uvDHh9W9rwPcZfKfMkahRzYhdLMQkhw1UW8i+CF6kwencGNdDGWx+w0sBDfIWsqCSvRVVFXU0lhjVERWpp2HZHGGizQAOgFguFW+52iW2P0vD0IAgCAIDPd8swFPAzm6Yu+60j/NaOGp8ar2Gbia/LRO0lN18WTDo3HTM6Rx+8W3Po34WUVct5l8CahS0CGKSyl7i48XEk28dVuIlksfPuXM5VU9aCp7KWOT93Ix/3SHfkvHtzNVvM6jdlejuSmyb0qXtMPc4a9m+N4t55Cfg8lYlC7LMiczdr25oFXkQ26wMqKOppZRmbn1Hg9ttPG7Sb9VPXXZK16EFBaSF0bipbV7GT0byQ0yQ37r2gmw6O6EBXIKpkqclKFRSPidtdOZWFaKgQFzqqeJuCxvaxokfPZziO8bF3A+VtPEqk1zlqVRV0sXXNYlMjkTW/iR+70XxCnv9Z39pI+akq/4XHFHrO0sG+DDcs0c4GkjS0nxb/wACq+HSXYreRYxKPLIjuf2K3s3BU1IdRw+xI4OebaNtzJ5BWZlZH8x26FWFr5Plt2U8cX2bqqSTK+N2moewEtI6gjguo545EuinMsD4ls5CW2b2NqqyQOnD2R+8998zvBt9T5qGaqZE2zdyanpXyu1SyGw1mFxSwmB7bxluW3QcBboVitkc12ZNzefE1zMi7FOi3V0wdcyylvTuj4myvLiL7bIZ6YWy+rlLjhWFQ0zMkDAwc7cT4k8yqUkrpFu5S/FCyJLMQ7VGShAEAQBAEAQBAEAQGR75KzNUQxfu4i71ebfgwfFbGHNsxXc1/fcxcTdd7Wl0aP0TCOjmUnj7bm+h9sqj/JUd6mj/ABU/chha3z5sIeG6YKRXYU1pOslOYyejmgsv94XWBJ8moVeS3PpYl6aBO1Cg7qK8xVpidcdsxzSD9ZveF+lgHD1WhXszRZk4GZhz8sqsXiWzeVtYaZoghI7SRpzHQ5G8OHUqpRUySLndshar6lWJkbupQ8Y2Rlp6RtVM4Bz3Duc+9qPXjotCOpa+RWNTYzZKVzI0kcu/ArTGkkAC5JsB1VkrGjbcUH6PhVHE4Wc17S4cdcrs2vmeHieizaZ+eoe5DTqmdHTMau5CbroS7EIyPdY9x+Fvz+NlPXLaFSCgS86GsbT7PR10TY5CW5XBwLePQjXqsmCd0LrobNTTtnaiKtrHvgeCQ0kYjhbYcydXOPUlcyzOlddx1DAyFtmkiQoiYIAgCAIAgCAIAgCAIAgCAIAgMNxf/wAfizmDVr5xHp9RndcRrwytLlux/Jp79lzAk+dVW7fYvm9muEdF2Y4zSNbbwb3z82geqoUDM0t+Ro4g/LDbmYyts+fCA1Pc5il2TUx4tPaN8jZrvgQPvLJxGPVH+BtYZLdqs5alZ22pHUOJGWMWBe2ePpe93Dyzg6dCFapXJNBlXuKtU1YajOnefN45zVTKllzHUQxyMJ4cLEeYsLjxSj0jVi7oqoc11lkR6bKiKR20G1M9YyNklg2MDRugJtbMR1/1UsNOyJVVOJDNUPlREXgWjdxsa57m1VQ2zG2dG02754gkdFUrKpGorG78S3RUiuVJHbcO0nd6eGT1DadkET3nM8nKNBoPaPAeqgoJGMzK5bFjEY3yK1Gpfc4t32xlVTVAnnDGjI5uXNd2tte7py6rurqo5GZWnFHSSxvzOSxpKzDWCAIAgCAIAgCAIAgCAIAgCAIAgITbLF/0WjllBs7LlZ9p2g+HteQKnp4ukkRpBUy9FGrjPt0GE5531BHdiblb9p3G3k2/3wtHEZbNRnMzcNiu5ZF4HPvbxTtatsI4QMsftPs4/wBOX5rrD48sebmcYlJmkRvIo6vmaEBL7KYv+iVUUx9kOs/7DtHedhrbqAoaiLpI1aWKWXopEdwNP3pYN+kUgnj1dBd+nvRn2/hYO8mnqsqhlySZV4+5r18PSRZk3Qg92tRDVwvoapjX9nd8Qdxyn2gCNRZxvofe8FPWo6JySsW19yvQqyZnRSJe2xc6LYyhidnZA3NyLiTbyBNvkqTquVyWVS62ihat8pPquWggCAIAgCAIAgCAIAgCAIAgCAIAgCAIDH96+OdtUNpozdsPtW1zSH8co08y5bNBDlZnXj7GLiM2d6Rt4e5esBpGYZh95dCxhkl4avPIdTwYPIKhK5aibTjon76mhExtPDrw1Uw+sqXSyPkebue5zneZNyt1rUaiNTgfPPer3K5eJ4ro4CAIDZd12Niopf0eQgvgGWx96M+z529n0HVYldDkkzpsvub9BN0keVd09ihY7QyYVXh0V8rXZ4ieDmHQtJ56XaefPmtCJ7amGzvEzpmOpZszduBs+DYmyphjmj9l7b25tPNp8Qbj0WJJGsblavA3Y5Ekajk4nauDsIAgCAIAgCAIAgCAIAgCAIAgCAIAgIHbTaAUVM6QW7R3diHVx5kdG8T8OasU0PSvtw4lepnSGNXceBnO7LAnVNSamW5ZC7Nc655DqNedvaPjl6rSrpkjZkbuvsZdBCsknSO2T3JTe9j1yyjYeFny2/oaf7rfZUWHw7yL4E2JT7Rp4mZrUMcIAgCAk9ncYfSVDJ2e6bOb9dp9pvw4eIBUU0SSsVqk9PMsT0chsO0uExYpRtdEQXWzwv4a/VPQHgRyI8FiwyOp5LO8TdnibURaeBnuwW0jqCd0E92xPflkDtOyeO7mPws7wF+VjpVcCTMzN39/3gZlHULC/o37eym0g34LDN0+oAgCAIAgCAIAgCAIAgCAIAgCAIDxrKpkTHSSODWMBLieQXTWq5bIeOcjUupiGK1s+L1rRGDYnLG08I2c3Ot8SfIa2C3I2Mporr4mBI99XNZuxqNVNBhFCA3UMFmA8ZZDc6+ZuT0HlZZTUfUy68fRDXcrKaHuMNq6l8r3SSHM97i5x6k6n/8AFvNajURE2PnXvV7lcu6niujgIAgCAIC77t9rf0V/YTu+gkOhPCJx5+DTz6ceqoVtN0iZ27p6mlQ1XRrkeui+hZd5Ox/bg1VO28rR9IxuplaOY/iA5cx4gXq0VVkXI/b2LddSdImdm/uRW7nbYRhtLVO7nCKQn2ejHE+70PLhw4TVlJf5jPFCGhrLWjf4GqrJNcIAgCAIAgCAIAgCAIAgCAIAgPxNK1jS55DWtBJJNgANSSeQXqIqrZDxVREupjO221b8QlbBTh3Yh1mtF80zuRI6dG+p10G1TUyQtzv39jDqqp07sjNvcvmxmzkeG07pZy0SubmleTpGBrkB4WHM8z6KhUzrO/K3bgaNLTtgZdd+JmO2m0rq6fMLiJlxE08hzcf4j8tAtSmp0hb28TIq6lZn6bJsV5WSoEAQBAEAQBAaTu824yZaWrd3dBFIfd5Bjz9XoeXA6cMuso7/ABs8UNeirdo3+Cndt/sH2pdU0jRn1MkQ/adXM/j6jnx4+1xSVmX4H7cFJKyhz/HHvxT94kHsXt4+ltBV5nRA5Q4+3D4EcXNB5cRyvoFPU0aSfGzf3K9NXLH8Em3sa3SVTJWNkicHscLhzTcFY7mq1bKbTXI5Loey8PQgCAIAgCAIAgCAIAgCA4cYxaGljMk7w1o4dXHo0cSfALuON0i5WocSSNjbmctjHtptqajE5RDCxwjLu5E3VzzyL7c+duA9Lragp2U7czl15mHPUvqXZGJpyL7sZsjHh7DPUFpmykueT3Im8wCfDi704cc+pqXTLlbt7mlS0rYG5nblG282zdWOMUJLadp8jKRwc7o3o31OtgL9JSJEmZ3W9jOrKxZVyt6vuU5XTPCAIAgCAIAgCAIDQNh9vzDlgqyXRaBknF0Q6O5ub48R4i1s6qokd8Ue/I1KSuy/BJtzLZtVsZT17e2hc1krm3bI3Vko5ZrcftDXzsAqcFU+FcrtuXIu1FIydMyb8zOaerr8ImLSCy51Y7vRS2tqOvLUEEcD0WmrYalt/wD1DLR81I63/imkbN7f0tTZsh7GU+6890n+F/A+RsfNZk1FJHqmqGrBXRyaLopblTLgQBAEAQBAEAQBAfmR4aCXEAAXJJsB5lES42KLtLvKghBZSWmk+tr2bfXi/wBNPFX4KB7tX6J6mfPiDGaM1X0KNRYdX4tLncS4A2Mj9I4x0aBpf+Fvr1V90kNM2yeXEz2xzVTrrt6GnYTgtHhMDpHOANu/M/2neDRyF+DRqdOJWXJLJUusnka0cUVMy/mpm22u2klaTHHdlODo3nJbg5/45eA8Ta2nTUiRarqplVdYsvwt0b7lTVwoBAEAQBAEAQBAEAQBAWDZfa2ooTZhzxE96J3snqWn3XeI9QVWnpmS778y3T1b4dE1TkaphWP0OKRmJwaSR3oZbZh4t62+s3UacFkyQy07syeaGzHPFUNt6KVjaHdcdX0T7/7KQ/2v/J3xVuHEeEieJTmw3jGvgVumxnE8McGOztaNBHMC6M25NPT7BVlYoKhLp6fvuVWzVFPou3aW3Ct6sRsKmFzD9aMhzfOxsQPiqcmHOTqLcux4mxeuli00G2NBNbLURgnk89mfg+yqPpZW7t+5cZVQu2chNRStcLtII6g3ChVFTcnRbn7XgCA8qipZGLyPa0dXENHzXqNVdjxVRNyBr9ucPi4zteekV5L+rdPiVYZSTO+n7Fd9XC3d33Kpi29biKWDyfMf8Gn/AC9Fbjw3+6+RSkxNPoTzKx/5nirv2krb/Yhb+Dbj1KtfIp05e5V//TUr2eSFz2d3YxR2fVu7V3Hs23EY8zxd8h4FUpsQc7Rmhegw5jdX6r6EltDtvSULeyhDZHtFhHHYMjtpZxAsLfVFz5KKGkklXM7ROZLNWRwplTVeRk2PY9PWPzzvvb2WjRjPBo/M3PUrYihZElmoYs1Q+ZbuIxSkAQBAEAQBAEAQBAEAQBAEB9abEEaEag9EPUVU1QuGA7xauns2W07BykNnjyf/APIFUpaGN+qaKX4cQkZo7VC+4dtxh9W3s5SGFw1ZUAZT6m7D6n0We+kmjW6a9xpMrIZUsq+Z+a7d9h84zxgx5tQ6F3dPkDdtvIBGVszNF17zx9DA/VEt3Fbrt07xcw1DXdBI0t+Lmk/grTcST6mlV+F/1cQ8u7rEYzdjWOOuscgH92XipkroXb+xCtBO3q+4/wCwcaZawqR0yzX/ALZNE6alXl5fgdDWJz8/yfP+7mMyDvNnIJ1zzDXzDpE6elTl5fgf49WvPz/J6QbtK95u8RMJOpe+58+6CvFr4U2uEw6Zd1Qm6HdPwM9R5tjZ/k4/4qB2Jf1aTswtPqcWOk2Nw2kbnka029+ocCPgbM+SrOqp5Fsi+RbbSwRJdU8zlxjePRwDLADM4aAM7rB/MRw+yCu46GV+rtDiWviZo3Uz3aDbesq7tL+zjPuRXaCP4jxdp6eC0YaSOPW11Muatlk02QrStFMIAgCAIAgCAIAgCAIAgCAIAgCAIAgOqixCaE3hlfGb37ji2/nY6+q4dG1/WS5IyV7Oqtiw0W8PEI+MjZB0kY0/Ntj8TyVZ1DC7hYtNxCZu63Jem3r1A/WQRO+yXM/HMoXYazg5SduKO+pp2M3tdaTXwl/5a4XDf9vT8nf/ANRP6+v4Pkm9o+7Sj1l/5a9TDf8Ab0/I/wDqf6+v4OGp3q1R/Vwwt4+1mefDgWrtuHM4qpG7FH/S1CGrtvcQlv8ATZAeUbWtt5G2b5qdtFC3hcgfXzO42K/U1MkhzSPc93V7i4/ElWGtRuiJYque53WW54ro4CAIAgCAIAgCAIAgCAIAgCAIAgCAIAgCAIAgCAIAgCAIAgCAIAgCAIAgCAIAgCA/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56" name="AutoShape 8" descr="data:image/jpeg;base64,/9j/4AAQSkZJRgABAQAAAQABAAD/2wCEAAkGBxISEhQTERQWFhUVFBcaFxcVGRoYGRUeHSEdGBodGh0dHCgiHRslGxofITIhJSkrLjAvGh80ODMsNykuLisBCgoKDg0OGxAQGzQkICQ0LDQyNDcsLCw0NDY0NCw0LDQ3NC8sLDQsLCwsLCwsLC8vNCwsLCwsLCwsLCwsNCwsLP/AABEIAOIA3wMBEQACEQEDEQH/xAAcAAEAAwEBAQEBAAAAAAAAAAAABQYHBAMBAgj/xABIEAABAwIDBQUEBgkBBQkAAAABAAIDBBEFEiEGBzFBURMiYXGBMkKRoSNScpKxwRQzQ1NigqKywtFjo+Hj8BUWJCU0RNLi8f/EABoBAQADAQEBAAAAAAAAAAAAAAADBAUCAQb/xAA2EQABAwIEAggGAgIDAQEAAAAAAQIDBBEFEiExQVETMmFxgZGhsSIjQsHh8DNSFGJD0fEVJP/aAAwDAQACEQMRAD8Aqi+pPkQgCAIAgCAIAgCAIAgPalpZJDaJjnkcQxpcR8AuXOa3dbHbY3O6qXJam2Qr3+zSy/zDJ/eQoXVUKbuQnbRzO2b9jrZsBiR/9vbzkjH+a5Wtg/t6Kd/4E/L1Q+SbA4iP/bk+T4z/AJolbB/b0U8/wJ+Xqhw1Oy1dH7VLNz9lheNOOrbrttTE7ZyEbqSZu7V9yKmicw5XtLXdHAg/AqZFRUuhC5jm6Kh+F6chAEAQBAEAQBAEAQBAEAQBAEAQBAEAQHfhWDVFS7LTxOkPMgd1v2nHQepUckrI0u5bEscEknVS5fMG3VONnVc1v4ItT6vcLfAeqz5MR4MTzNOLDOMi+RaItm8Lomh0jIW21zVDg4k9RnNr+QVRZ55Vsir4fguJTwRJeyeP5PKr3hYdCMrHl9vdiYbehNm/ArptFM7dLHLq6BvG/cQ9TvYiH6une7j7bmt8uGZTJhruLiB2KM4NU4ZN7Mnu0rR5yE/4BSJhqcXen5I1xT/X1P1HvZf71K0+UpHyyFeLhqcHen5CYpzb6/g76bevAf1kErfslrvxLVGuGv4KhK3E4+KKTEG2+GVAyPkaL+7MwgepIy/NQrSTs1RPInbWQP0v5nyq2Kw2qbmjY1oPB9O4AegF2fJG1c8a2VfMOpIJEuieRUMa3XTsu6lkEo+o/uP9D7J9cquxYi1dHpYoy4Y5NY1uUauoZYXZJmOjcOTwQfMdR4jRX2Pa9LtW5mvjcxbOSxzro4CAIAgCAIAgCAIAgCAIAgCA6cPoZZ3iOFjnvPBrfxPIDxOi5e9rEu5bIdxxukXK1LmnbM7smMs+tOd37ppIY37R4uPgLDjxWVPiCrpHp2mxT4c1usmqkxjG2dDQt7KPK9zdBFCAGt8CR3W+Wp8FBHSyzLmXzUsS1cUKW9EKFie31fVO7OC8YdoGQgukP83tX8WgLQZRQxpd2vfsZr66aVcrEt3bjD93tfUHPLaPNqXTOJefQXN/tWXr62Fmjde4NoJpFu/TvLNQ7qYRbtp5HnowNYPnmP4Kq7En/ShaZhjE6yqpOU+77Dmfscx6ue8/LNb5KutbMvH2LLaKBPpO+PZWhHClg9Y2n8Qo1qJf7L5kiU8SfSnkfmXZGgde9LDr9Vob8LWt6L1KmVPqULTRL9KeRHVW7rDn8InMJ5se/wDBxI+SkbXTJx9CF1DAvAga/dOz9hUOHhK0Ov6ttb4KwzEl+ppXfhbfpcVqr2OxKjdnia429+ncSfgLP+VlabVQSpZ3qVXUlRCt2+h24NvLqoTlqWiZo0N+5IPUCxt0Iv4qOSgjdqzT2O48RkYtpEv6KXuhxrD8UZ2ZyuJ/ZSgB48W+P8TT6qg6KanW/qhoslhqG237CpbT7snNvJQnMOcTz3h9hx4+R104lXIMQRdJPMpVGG8YvIzqaJzHFr2lrmmxa4EEHoQdQVpIqKl0MpzVatlPwvTkIAgCAIAgCAIAgCAICf2T2Vmrn9zuxNNnyHgOdmj3nW5cri9ri9eoqWwprvyLVNSumXknM1ljKHCKfkwHmdZZiPxPwAvyCx7y1L/2yG3aKlZy91M42h22q653YwBzI3GwjjuZJPtEanT3RprrfitOGkjhTM7VTLmrJJlys0T1JbZvdg5wD612QfumWzfzO4DyF/MKGbEETSNPElgw1V1kXwNHwrCIKZuWCJsY52Gp+046n1KzJJXyLdy3NWONkaWaljuXB2EAQBAEAQBAEBE43s3S1Y+niaXWsHjuvHk4a+h0U0U8kfVUhlgjk6yGZ7R7uain+kpSZmA3sBaVtuFgPa826+C04a5j/hfp7GVPh72fFHr7npstvHlhIjrLysGmf9ozlr9f1146ngvJ6Frvij0X0PafEHN+GXX3LtjeAUeKQiVjm5i3uTM1I8HDmAeLTqNeBVGKaSndlXyNCWCOobfyUx3H8Emo5TFM2x4tcPZeOrT+XEc1tRTNlbmaYU8D4XWcRqlIAgCAIAgCAIAgCAtGxOyD65+Z12wNPffzcfqs8ep5fJVKqqSJLJuXaSkWZbr1TSdpdpKfC4WxRNGfLaKJvBo+s/o2/qTfxIzIIH1Dsy7cVNaeoZTtypvwQzXDsMrMXqHSONxez5HexGOOVo/Bo662vdab5IqZlk8jJZHLVvzKa3s3szT0TLRNu8jvSO1e715DwGnrqsiaofKvxG1DTshSzSaUBOEAQBAEAQBAEAQBAEAQFX2t2KgrQXj6OflI0e14PHvDx4j5K1T1b4tN0KlRSMmS+y8zMqWrrcHqC0i1z3mHWOZo0uD+BGo5jiFqObFVMun5QyWumpH2Xb0U1CCekxilItcc2mwkhdyI6HoeBFx1Cy1SSlk/bKa6LFVR/uhj+02z0tFL2cuoNyx4HdkHUdCObeXkQTswTtlbdDDqKd0LrKRCmK4QBAEAQBAEBPbHbNvrp8gu2NljK8e6Og/iOtvInkq9TOkLb8eBapaZZnW4JuaptRj0OF0zY4Wtz5csMfIW4ud4Dj1J9SMmCF1Q+7tuKmzUTtp47JvwQzvZbZufE53TTud2ea8kh4vP1Wcr206NFvALRnnbTsyt34IZlPTvqX537GzUFFHDG2OJoYxosGjgP9TfW/NYrnq5bu3NxrEYmVqaHQuToIAgCAIAgCAIAgCAIAgCAICNx7BIayIxTtuPdcNHMPVp5H5dVJFK6J2ZpFLE2VuVxjtRBV4NVgg/ZdrknZzBH4jiDbwJ2kWOqj/dDDVJKOT91NPYabGKLXg7j9aGQdDbiL+oPQrK+ZTS/uqGx8uqi7PYxbGsKkpZnwyjvN5jg4cnN8CtyKRsjUc0+fmidE9WuOFSEQQBAEAQHvRUj5pGRRi73uDWjxP5eK5c5Gorl4HbGK9yNTibjRwQYRQkuNwwXeRoZXnp4k2A6ADpdYLlfUy9/oh9E1rKaLu9TLcPpajF60l59o3kcOETBwDfwA5nU8ytZ7mU0Wn/AKpjsa+rmuu3shtuHUMcEbYomhrGCwA/E9STqTzKwnvV7sztzfYxrGo1ux0rk6CAIAgCAIAgCAIAgCAIAgCAIAgIraTAoqyF0Ug14sdzY7kR+Y5hSwzOidmQimhbK3K4yHAsSmwmscyUaXDZmD3m8Q5vWwNx520utmWNtTFdvgYkMj6WXK7xNF24wBmIUolgs6Rjc8Tm/tGkXy38eXjbqVm0sywyWdtxNSrgSeO7d+BiK3T54IeBAEAQGo7o9nwGurJBqbsivyHB7vU930d1WTiE2vRp4mzhsFk6RfAhN5GPOq6kU8N3RxOytA/aSHukjrr3R69VPRQpEzO7dfYgrpllk6NvD3NI2N2ebRU7WWHaOs6V3G7ugP1RwHx4krNqZ1lffhwNSmgSFmXjxJ5VywEAQBAEAQBAEAQBAEAQBAEAQBAEAQFK3m7NfpMHbxt+mhbfTi9guS3xI4j1HNXqKo6N2VdlKNdT9IzMm6ELul2j40Uh6uhPzez8XD+bwU+IQf8AIniV8OqP+JfAid6ez/YVAnjH0c5JPRsnF33va88yloJs7Mi7p7EOIwZH502X3KQr5mhAEB14Th7qiaOFntSPDb8bdT5AXPouJHoxquXgSRRrI9GpxNo2uxJmHUGWHuuyiKEcwbWzeYALr9bdViU8azzXd3qb9RIkEPw9yFO3SYD2krqp47sXdj8Xkan+Vp/q8FcxCazejTiUcNhuqyLw2NaWQbIQBAEAQBAEAQBAEAQBAEAQBAEAQBAEB5zTtYLvc1o6uIA+a9RFXY8VUTcwzaiJlLWdtRSMdGX54nRkOa1wILmaaaEjT6rmregVZIssia8T5+oRIpc8a6fuhqVfDHiuHXZa8jMzL+5I3kT4OBafC6yWKtPNrw9jYe1tRDpxMJc0g2IsRxB4hfQHzapZbKfEPAgNF3PYVmllqXDSMZGfadq4+YbYfzrNxGSzUYnE1sMi1WRe44d6eKGesEDNRCA0Aa5nusXW8fZb5grugjRkedePsR4hIr5UYnD3NT2cwsUtNFALdxozEc3HVx9XErKmk6R6uNiGNI2I3kSSiJAgCAIAgCAIAgCAIAgCAIAgCAjK/aGkh/W1ETT0zAu+6NfkpWQyP6rVInzRs6zkK5XbzqFn6sSy+LW5R/WQfkrLcPlXeyFV+IwptqV6s3qzu0gp2N4e2XSH4DKrLcOanWd9iq/FHfS0j3YtjVXcNMoBtpG0RW8iAD81J0VLHvb3IVqKqXRL+B6Qbuq6c5p3gE83uLnfPVeLXQs0aepRTyLd3qTeM7D9jhcjAc8kTzMHAWuALOH3L+ZAUEdXmnRdkXT98Sy+iy06t3Xf98Dy3O4vpLSuPD6Rnya8fHKbeJXuIxbPTuGGS6LGveVveVhXYVzyBZkw7RvmdHjzzAn+YK1RSZ4kTloVK+LJLfgupVFbKIQG47DQNpMMZI/QGN07z4EZh/QB8Fg1SrJOqJ3fvifR0rUjgRV7zPN39KavEmySa5XPnf8Aavcf7xwPotKrd0cGVO798DLo29LUZl7zblhG+EAQBAEAQBAEAQBAEB4VVZHEM0r2MHV7g0fEldNartES545yN1VSv1232HxXHbZz0ja53ztl+asNo5ncCs+thb9RXa7ewz9hTuPjI4N+Tb/irLcNX6nFV+KN+lpCS7d4pUaQtDLn9lHf5uzfkp0ooGdb1UrOxCd/V08D8f8AdzF6v9c6Qg/vXnL6NvZe9NTRdW3kc9FVS73JOg3UvP66YDwYNfion4in0oSswx69ZSx0G7eijsXB0hH1jofRVn18q7aFpmGxJvqWGiwOmi0jhY30CrumkdupaZTxM2ad4FuCiJj6gPjmgix1B4oDDcN/8vxYN4NZUFmpPsP7oJ69xwd6Lef86nv2eqGAz5FVbt9FLnvhw/NTxTDjFJlP2X//AGa34qjhz7PVvMvYlHeNHcjI1smEekEJe5rG+05waPMmw+a8VURLqdMbmciIbbvCmEGGyMbpdrIm+RIB/oBWFSJnnRV7z6GsdkgW3cQO5ij7lRN1c1g/lGY/3D4KxiTtWtK2Fs+FzjSVmGoEAQBAEAQHwm2pQERX7VUUN+0qIwRxDXZ3D0bcqZlPK7ZqkL6iJm7kK5X70aRlxEyWU8jYMb8Sb/0qyzD5F3VEKr8SiTbUr9XvRqpDaCCNl+uaR3paw+Sstw6NOsv2KrsTevVb9zj/AEjG6vg6cAn3fogPu2JHxXeWli5e5F0tVLtf2Pel3Z1cpzTPa0m1ySXOPn4rl1fE1LNQ6bQTvW7iwUG62nbYyyPf1A0H+qrvxF69VCyzDG/UpYqDY+ihtlhaSObtSqz6qV26lllFC3gTUMDGaNaG+QAUCuVdyy1jW7Iei8OggCA+OcACSbAcSeSBVsUXaHeTDC8x0zO3eDYm9mA8NNO9r0+Kvw0DnJd62M2bEWsWzEuUrF9usRc4tc/sSOLWNykep1+avx0cKJdEuZ8lbO7RVt6GjbtKt0tCxz3l7g94JcSTx0uT4ELMrWo2VURDVoHK6FLrcou96iy1jXgaSxC/iWktP9OVX8PfeNU5KUMSZaRHcy+Y3/4vCHu4l9K2S3PM0CS3nmbZZ8XyqhE5Lb7GlL82nXtS5ha3z5smNj6ftK6mb/tmHhf2Tm/JQVLrROXsLNI3NM1O00LfLPangZ9aYu+60j/NZ2Gp8ar2Gnia/LRO0lt11Pkw+M83ukd/UWj5NChrnXmXwJqFtoELYqhcCA5qzEIYheWRjPtuDfxK6axzuqlzh8jGdZUQrlfvEw+O9pHSEco2k/M2b81ZZQzO4WKz66FvG5Xa/exxEFP5Okd+LWj/ACVlmG/2cVX4on0tIiTbDFqk2iBYD+6j0+865HxU6UtPH1vVSutbUPX4fRD8t2PxSq1nc+1/20hNvIElP8mnj6voh5/j1MvWv4qTFBup/fTejB/qoX4l/VCZmGO+pxYqDd5Qx8WF5/iOh9FWfXSu2WxaZh0Td9SwUuFU8Q7kTGgdANFXdK926lpsMbNkQzna3ePIHuio7NDTYyaEutxyg6Wvz8FpU9Cls0nkZVRiCr8MWnafdjNsKv8ASmU9WSRJoMzbOaTex4XtfTVKmlj6NXs4Clq5OkRr1uimpErJNogMW2xoqckSTAuHus75+Wg9SrEdLK/VEKslZDGtlXUhKPeTFNPHDDDIe0eG5nlrePOwv+KndQOaxXOXYrpiLXPRrW7nRvE2omohEIAy8ma5eCbWta2o/PguaOnbLfNwO62qfCqI3iUim3i1gjlDnZ5H+y6zQIhzs0DU+JV9aGK6cvcz0r5rLrr7HNsftPPHWMMkrnNkeGvDiSDm0BtwBvbguqinY6NbJsR01Q9sqKq77lp3uY+WhlJGbZxmkI4290eRsT8FUw+FFvIvgXMSnXSNPEht0+DsmqHyyC4hAyg/WPP0Cnr5VazKnEgw+FHyZl4EDtu0CvqbfvSeN+Ov5qxTfxN7itUpaZ3eppG6qYNobuIaO1dqTxP/AFp6LMr0VZdORq4c5GxLfTU4N81PeKmk+rI9v3gHf4LvDXfE5v7+6nOJtuxric3dv7XDImu6SMPlmcB8iFBWJlnVU7CzRrmgS5h5aRodCOIPJbx86qWUsm7hl8Rp/AyH4MeqtavyHeHuW6D+dvj7Fm30yd6lbfgJSR55APwKq4amjl7vuW8UXqp3/YuuxEeWgpQBb6Fp+Pe+d7qjUreZ3eaFMloW9x82j2rpqMfSOu8jSNurj59B5r2GmfLtscT1ccOi78jL8a3iVk9xG4QsPJgBJ83EX+Flqx0MTN9VMmWvlfomiHhs5sjVV57QktjJN5H3732euq6mqWQ6cSOCkfMt025l5oN19K39a98nrlHyVB2IyL1UsaLMMYnWW5YqHZWji9iBl+pFyqzqmV26lplJC3ZpLRxNbo0ADwFlCqqu5YRqJsh+14ehAULbLb19JUCGJjXgNBfm8eABB/JaFNRJIzM5TMqq50cmVqHtvBx50dA3iyWoa3QH2QbFwv5aLykhRZl4oh7WzqkKJsrv1TO9gsMbU1sbHi7W3eeGuXWxvxWjVSKyJVQzKSNJJURS5VZFTjjcvs0zBmNhYZRm+ALufO6pt+XS68S8+0lWiJw+xC7b7cyVDjDTlzIgSCWkh0hv1B9nTh4qamo2sTM7VSCqrXSLlbohGYvsnJTUbaickSSSNDWcbAgnvfxeHgVLHUpJJkbshDJTOjjR7+OxxbF/+uptL/St04+vpx9F3U/xO7jim/lbpfX98ty676B/6Y9M/lrb/RUsN+rwL+KJq1e85d0dDHL+lCRoPdaLm1wDmvb/AFXWIPc3LZSPDo2vVyOTh/2UbEKd0E8jL2dFI4A35tNgb+ivsdnai8yg9Mj1ROCr6EhtZX9vJFLnDiYIw63EOaLOB8b3UcDMiK23FTuZ6vVFVb6J7H42c2knonOMJFnixa7Vp6G3UfmvZoGSp8R7DUPivlU5cUindJnma7PN39R7WbUELtittZuyET817u4l02M2JqZMj6hzooQ5r2x37zzxBt7vrqqNTVsbdG6qaFLRPdZztE3LJvdjvQtNvZnYfLRzfzt6qrh6/N8C7iKXh8T5uhkvROF/ZnePLRp/NMQT5vgMOW8PiZNjEeWomb0mkHwcQteJbsRexDFmS0ju9Sa3bOtiVPf/AGg/3b1DW/wO8PcnoP52+PsWPfQz6Sld1bKPgWH81Ww1dHeH3LeKJ1fEtFDjApsIhndYllNGGjkTYNaPU2VR0XSVCt7VLaTdHTI/sQxbEK6SeR0krsznG5P+ngtxjEYlkPn3PVy3U8YW3c0HgSBovVPD+k6GnZHGxkYAY1oDQOFl8y9yucqrufVRtaxqNbse65OzllxGFsrYXSNEjhdrCdSP+h8l2kblbmRNCNZWI7Iq6lUx7ePTU8hjYx0rmmzi0gNHUX5keStxUD3pdVsU5cQjYqtRLlnmxWNtP+kk/R9mH+hFwPPkqqRuV+TiW1makfScLXMWx3ayrrZbMdI1rjZsUbnC/S4B7x0W3FTRxN1TxMGWqlldv4IRuLYHU0uR1RGW5zpcg35kc9VLHKyS6MUhfE+O2dLXLTvQr2TNo3ROzM7NxB+6D4X01VShYrVejty3XSNfkVq3SxXNmcZdSukdG0mV8ZZGR7pPO3Mq1NEkiIi7FWGVY1VU3Lv/ANhyUGF1Mr9aiYDM7iWtcRpc8+JPiqHTJNUNanVQ0OgWGmc5espnOEZO3i7T2O0Zm8BcX+S0pL5VtuZjLZkvsaTvcxGJ9PAxjw4ufmAabjLbj8/mVmYexyPcqoamJSNc1qNUzTDawwyxyt4xva4eNje3rwWm9qParV4mXG9WORycCxbc7Smu7J7YnMjaCAXe873rctFXpafobpe6lirqOnVFtZELNuYj0qDbmwX6cfx/JVcSXqoW8LTVy9x6bb7AzVFT21OW2ktnDjbKdbnhqDp43XlNWtYzK/gdVVC98mZnE78J3a0zISye8kjrXeNMh/g/48VHJXvV126ISx4cxGWfuSOCbB0dM4PDTI8G4MtnWPgLADr1UctZLIltu4khoIo1vuvaWV0TSQSASOBI1Hkqt1LlkVbn7Xh6UzezIRQED3pYwfm78QrtAnzvMpYgvyF8Dw3Px2onn61Q4+XdYPyXWIr81O7/ALOMNS0PiZVjbw6pnI4GeUj1cStaLRje5DHnW8ru9SQ2HnyV9MT+9DfvAs/yUdUl4XElG607S8b54LxUz/qve2/2gD/gqGGr8TkNHFG/A1e0jK4mTZ+Et/Zy97jwD3tH9zVKz4axe3/ohk+KiReRni0jKPqA1jYXb2N0bIKp2R7G2a8+y8C9r9DYW8VkVVG5FVzNjZpK5uVGSadpybWbyjcx0Vrc5SL/AHQfxK7goE3k8iOoxFV0i8yg4XTyVNQxgcc8r7FxJvrxJ9FoPckbFXghnMar3o1N1Pu0GFGlnfCTfIbB1rZh1skUiSMRyCWNY3q1eBb6jEzLgQbckxyNjNuguQD4ZVTSPLV35pcurLmpMvJbEZuvbGa9nacQ12S/1uXyupK6/QrYjoMvTJcsu+OuZlhhFi/M5x6tGg68/wAlWw5i3V3AtYm9q5W8SoYts2YqGmqhm+lvnBIs298pGnAiyuRz5pXR8ijJTq2JsnP9Q49lsXbSVLJnMztbe7dL6iwIvzB1Xc8SyMVqLY4glSKRHKly54ntXVYoHUtHTkMeLPc43IHHU6BunmqTKaOn+OR2pekqpan4I26fvkViTYevD8nYOJ11BblNv4r2VpKuG18xU/w5r2ylko91khhc6WXLLbuMABaD/E6+vTRVnYi3NZE0LbcMcrFVV15Hds/uvDHh9W9rwPcZfKfMkahRzYhdLMQkhw1UW8i+CF6kwencGNdDGWx+w0sBDfIWsqCSvRVVFXU0lhjVERWpp2HZHGGizQAOgFguFW+52iW2P0vD0IAgCAIDPd8swFPAzm6Yu+60j/NaOGp8ar2Gbia/LRO0lN18WTDo3HTM6Rx+8W3Po34WUVct5l8CahS0CGKSyl7i48XEk28dVuIlksfPuXM5VU9aCp7KWOT93Ix/3SHfkvHtzNVvM6jdlejuSmyb0qXtMPc4a9m+N4t55Cfg8lYlC7LMiczdr25oFXkQ26wMqKOppZRmbn1Hg9ttPG7Sb9VPXXZK16EFBaSF0bipbV7GT0byQ0yQ37r2gmw6O6EBXIKpkqclKFRSPidtdOZWFaKgQFzqqeJuCxvaxokfPZziO8bF3A+VtPEqk1zlqVRV0sXXNYlMjkTW/iR+70XxCnv9Z39pI+akq/4XHFHrO0sG+DDcs0c4GkjS0nxb/wACq+HSXYreRYxKPLIjuf2K3s3BU1IdRw+xI4OebaNtzJ5BWZlZH8x26FWFr5Plt2U8cX2bqqSTK+N2moewEtI6gjguo545EuinMsD4ls5CW2b2NqqyQOnD2R+8998zvBt9T5qGaqZE2zdyanpXyu1SyGw1mFxSwmB7bxluW3QcBboVitkc12ZNzefE1zMi7FOi3V0wdcyylvTuj4myvLiL7bIZ6YWy+rlLjhWFQ0zMkDAwc7cT4k8yqUkrpFu5S/FCyJLMQ7VGShAEAQBAEAQBAEAQGR75KzNUQxfu4i71ebfgwfFbGHNsxXc1/fcxcTdd7Wl0aP0TCOjmUnj7bm+h9sqj/JUd6mj/ABU/chha3z5sIeG6YKRXYU1pOslOYyejmgsv94XWBJ8moVeS3PpYl6aBO1Cg7qK8xVpidcdsxzSD9ZveF+lgHD1WhXszRZk4GZhz8sqsXiWzeVtYaZoghI7SRpzHQ5G8OHUqpRUySLndshar6lWJkbupQ8Y2Rlp6RtVM4Bz3Duc+9qPXjotCOpa+RWNTYzZKVzI0kcu/ArTGkkAC5JsB1VkrGjbcUH6PhVHE4Wc17S4cdcrs2vmeHieizaZ+eoe5DTqmdHTMau5CbroS7EIyPdY9x+Fvz+NlPXLaFSCgS86GsbT7PR10TY5CW5XBwLePQjXqsmCd0LrobNTTtnaiKtrHvgeCQ0kYjhbYcydXOPUlcyzOlddx1DAyFtmkiQoiYIAgCAIAgCAIAgCAIAgCAIAgMNxf/wAfizmDVr5xHp9RndcRrwytLlux/Jp79lzAk+dVW7fYvm9muEdF2Y4zSNbbwb3z82geqoUDM0t+Ro4g/LDbmYyts+fCA1Pc5il2TUx4tPaN8jZrvgQPvLJxGPVH+BtYZLdqs5alZ22pHUOJGWMWBe2ePpe93Dyzg6dCFapXJNBlXuKtU1YajOnefN45zVTKllzHUQxyMJ4cLEeYsLjxSj0jVi7oqoc11lkR6bKiKR20G1M9YyNklg2MDRugJtbMR1/1UsNOyJVVOJDNUPlREXgWjdxsa57m1VQ2zG2dG02754gkdFUrKpGorG78S3RUiuVJHbcO0nd6eGT1DadkET3nM8nKNBoPaPAeqgoJGMzK5bFjEY3yK1Gpfc4t32xlVTVAnnDGjI5uXNd2tte7py6rurqo5GZWnFHSSxvzOSxpKzDWCAIAgCAIAgCAIAgCAIAgCAIAgITbLF/0WjllBs7LlZ9p2g+HteQKnp4ukkRpBUy9FGrjPt0GE5531BHdiblb9p3G3k2/3wtHEZbNRnMzcNiu5ZF4HPvbxTtatsI4QMsftPs4/wBOX5rrD48sebmcYlJmkRvIo6vmaEBL7KYv+iVUUx9kOs/7DtHedhrbqAoaiLpI1aWKWXopEdwNP3pYN+kUgnj1dBd+nvRn2/hYO8mnqsqhlySZV4+5r18PSRZk3Qg92tRDVwvoapjX9nd8Qdxyn2gCNRZxvofe8FPWo6JySsW19yvQqyZnRSJe2xc6LYyhidnZA3NyLiTbyBNvkqTquVyWVS62ihat8pPquWggCAIAgCAIAgCAIAgCAIAgCAIAgCAIDH96+OdtUNpozdsPtW1zSH8co08y5bNBDlZnXj7GLiM2d6Rt4e5esBpGYZh95dCxhkl4avPIdTwYPIKhK5aibTjon76mhExtPDrw1Uw+sqXSyPkebue5zneZNyt1rUaiNTgfPPer3K5eJ4ro4CAIDZd12Niopf0eQgvgGWx96M+z529n0HVYldDkkzpsvub9BN0keVd09ihY7QyYVXh0V8rXZ4ieDmHQtJ56XaefPmtCJ7amGzvEzpmOpZszduBs+DYmyphjmj9l7b25tPNp8Qbj0WJJGsblavA3Y5Ekajk4nauDsIAgCAIAgCAIAgCAIAgCAIAgCAIAgIHbTaAUVM6QW7R3diHVx5kdG8T8OasU0PSvtw4lepnSGNXceBnO7LAnVNSamW5ZC7Nc655DqNedvaPjl6rSrpkjZkbuvsZdBCsknSO2T3JTe9j1yyjYeFny2/oaf7rfZUWHw7yL4E2JT7Rp4mZrUMcIAgCAk9ncYfSVDJ2e6bOb9dp9pvw4eIBUU0SSsVqk9PMsT0chsO0uExYpRtdEQXWzwv4a/VPQHgRyI8FiwyOp5LO8TdnibURaeBnuwW0jqCd0E92xPflkDtOyeO7mPws7wF+VjpVcCTMzN39/3gZlHULC/o37eym0g34LDN0+oAgCAIAgCAIAgCAIAgCAIAgCAIDxrKpkTHSSODWMBLieQXTWq5bIeOcjUupiGK1s+L1rRGDYnLG08I2c3Ot8SfIa2C3I2Mporr4mBI99XNZuxqNVNBhFCA3UMFmA8ZZDc6+ZuT0HlZZTUfUy68fRDXcrKaHuMNq6l8r3SSHM97i5x6k6n/8AFvNajURE2PnXvV7lcu6niujgIAgCAIC77t9rf0V/YTu+gkOhPCJx5+DTz6ceqoVtN0iZ27p6mlQ1XRrkeui+hZd5Ox/bg1VO28rR9IxuplaOY/iA5cx4gXq0VVkXI/b2LddSdImdm/uRW7nbYRhtLVO7nCKQn2ejHE+70PLhw4TVlJf5jPFCGhrLWjf4GqrJNcIAgCAIAgCAIAgCAIAgCAIAgPxNK1jS55DWtBJJNgANSSeQXqIqrZDxVREupjO221b8QlbBTh3Yh1mtF80zuRI6dG+p10G1TUyQtzv39jDqqp07sjNvcvmxmzkeG07pZy0SubmleTpGBrkB4WHM8z6KhUzrO/K3bgaNLTtgZdd+JmO2m0rq6fMLiJlxE08hzcf4j8tAtSmp0hb28TIq6lZn6bJsV5WSoEAQBAEAQBAaTu824yZaWrd3dBFIfd5Bjz9XoeXA6cMuso7/ABs8UNeirdo3+Cndt/sH2pdU0jRn1MkQ/adXM/j6jnx4+1xSVmX4H7cFJKyhz/HHvxT94kHsXt4+ltBV5nRA5Q4+3D4EcXNB5cRyvoFPU0aSfGzf3K9NXLH8Em3sa3SVTJWNkicHscLhzTcFY7mq1bKbTXI5Loey8PQgCAIAgCAIAgCAIAgCA4cYxaGljMk7w1o4dXHo0cSfALuON0i5WocSSNjbmctjHtptqajE5RDCxwjLu5E3VzzyL7c+duA9Lragp2U7czl15mHPUvqXZGJpyL7sZsjHh7DPUFpmykueT3Im8wCfDi704cc+pqXTLlbt7mlS0rYG5nblG282zdWOMUJLadp8jKRwc7o3o31OtgL9JSJEmZ3W9jOrKxZVyt6vuU5XTPCAIAgCAIAgCAIDQNh9vzDlgqyXRaBknF0Q6O5ub48R4i1s6qokd8Ue/I1KSuy/BJtzLZtVsZT17e2hc1krm3bI3Vko5ZrcftDXzsAqcFU+FcrtuXIu1FIydMyb8zOaerr8ImLSCy51Y7vRS2tqOvLUEEcD0WmrYalt/wD1DLR81I63/imkbN7f0tTZsh7GU+6890n+F/A+RsfNZk1FJHqmqGrBXRyaLopblTLgQBAEAQBAEAQBAfmR4aCXEAAXJJsB5lES42KLtLvKghBZSWmk+tr2bfXi/wBNPFX4KB7tX6J6mfPiDGaM1X0KNRYdX4tLncS4A2Mj9I4x0aBpf+Fvr1V90kNM2yeXEz2xzVTrrt6GnYTgtHhMDpHOANu/M/2neDRyF+DRqdOJWXJLJUusnka0cUVMy/mpm22u2klaTHHdlODo3nJbg5/45eA8Ta2nTUiRarqplVdYsvwt0b7lTVwoBAEAQBAEAQBAEAQBAWDZfa2ooTZhzxE96J3snqWn3XeI9QVWnpmS778y3T1b4dE1TkaphWP0OKRmJwaSR3oZbZh4t62+s3UacFkyQy07syeaGzHPFUNt6KVjaHdcdX0T7/7KQ/2v/J3xVuHEeEieJTmw3jGvgVumxnE8McGOztaNBHMC6M25NPT7BVlYoKhLp6fvuVWzVFPou3aW3Ct6sRsKmFzD9aMhzfOxsQPiqcmHOTqLcux4mxeuli00G2NBNbLURgnk89mfg+yqPpZW7t+5cZVQu2chNRStcLtII6g3ChVFTcnRbn7XgCA8qipZGLyPa0dXENHzXqNVdjxVRNyBr9ucPi4zteekV5L+rdPiVYZSTO+n7Fd9XC3d33Kpi29biKWDyfMf8Gn/AC9Fbjw3+6+RSkxNPoTzKx/5nirv2krb/Yhb+Dbj1KtfIp05e5V//TUr2eSFz2d3YxR2fVu7V3Hs23EY8zxd8h4FUpsQc7Rmhegw5jdX6r6EltDtvSULeyhDZHtFhHHYMjtpZxAsLfVFz5KKGkklXM7ROZLNWRwplTVeRk2PY9PWPzzvvb2WjRjPBo/M3PUrYihZElmoYs1Q+ZbuIxSkAQBAEAQBAEAQBAEAQBAEB9abEEaEag9EPUVU1QuGA7xauns2W07BykNnjyf/APIFUpaGN+qaKX4cQkZo7VC+4dtxh9W3s5SGFw1ZUAZT6m7D6n0We+kmjW6a9xpMrIZUsq+Z+a7d9h84zxgx5tQ6F3dPkDdtvIBGVszNF17zx9DA/VEt3Fbrt07xcw1DXdBI0t+Lmk/grTcST6mlV+F/1cQ8u7rEYzdjWOOuscgH92XipkroXb+xCtBO3q+4/wCwcaZawqR0yzX/ALZNE6alXl5fgdDWJz8/yfP+7mMyDvNnIJ1zzDXzDpE6elTl5fgf49WvPz/J6QbtK95u8RMJOpe+58+6CvFr4U2uEw6Zd1Qm6HdPwM9R5tjZ/k4/4qB2Jf1aTswtPqcWOk2Nw2kbnka029+ocCPgbM+SrOqp5Fsi+RbbSwRJdU8zlxjePRwDLADM4aAM7rB/MRw+yCu46GV+rtDiWviZo3Uz3aDbesq7tL+zjPuRXaCP4jxdp6eC0YaSOPW11Muatlk02QrStFMIAgCAIAgCAIAgCAIAgCAIAgCAIAgOqixCaE3hlfGb37ji2/nY6+q4dG1/WS5IyV7Oqtiw0W8PEI+MjZB0kY0/Ntj8TyVZ1DC7hYtNxCZu63Jem3r1A/WQRO+yXM/HMoXYazg5SduKO+pp2M3tdaTXwl/5a4XDf9vT8nf/ANRP6+v4Pkm9o+7Sj1l/5a9TDf8Ab0/I/wDqf6+v4OGp3q1R/Vwwt4+1mefDgWrtuHM4qpG7FH/S1CGrtvcQlv8ATZAeUbWtt5G2b5qdtFC3hcgfXzO42K/U1MkhzSPc93V7i4/ElWGtRuiJYque53WW54ro4CAIAgCAIAgCAIAgCAIAgCAIAgCAIAgCAIAgCAIAgCAIAgCAIAgCAIAgCAIAgCA/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1259632" y="2276872"/>
            <a:ext cx="1895071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800" b="1" dirty="0" err="1" smtClean="0"/>
              <a:t>Olma</a:t>
            </a:r>
            <a:endParaRPr lang="cs-CZ" sz="2800" b="1" dirty="0" smtClean="0"/>
          </a:p>
          <a:p>
            <a:pPr marL="514350" indent="-514350">
              <a:buFont typeface="+mj-lt"/>
              <a:buAutoNum type="alphaLcParenR"/>
            </a:pPr>
            <a:r>
              <a:rPr lang="cs-CZ" sz="2800" b="1" dirty="0" err="1" smtClean="0"/>
              <a:t>Petrof</a:t>
            </a:r>
            <a:endParaRPr lang="cs-CZ" sz="2800" b="1" dirty="0" smtClean="0"/>
          </a:p>
          <a:p>
            <a:pPr marL="514350" indent="-514350">
              <a:buFont typeface="+mj-lt"/>
              <a:buAutoNum type="alphaLcParenR"/>
            </a:pPr>
            <a:r>
              <a:rPr lang="cs-CZ" sz="2800" b="1" dirty="0" smtClean="0"/>
              <a:t>Spolana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800" b="1" dirty="0" err="1" smtClean="0"/>
              <a:t>Moser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491880" y="2276872"/>
            <a:ext cx="38826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Olomouckém - Olomouci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491880" y="2636912"/>
            <a:ext cx="55658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Královehradeckém</a:t>
            </a:r>
            <a:r>
              <a:rPr lang="cs-CZ" sz="2800" b="1" dirty="0" smtClean="0">
                <a:solidFill>
                  <a:srgbClr val="FF0000"/>
                </a:solidFill>
              </a:rPr>
              <a:t> - Hradci Králové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491880" y="3068960"/>
            <a:ext cx="44206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Středočeském - Neratovicích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491880" y="3501008"/>
            <a:ext cx="50415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Karlovarském - Karlových Varech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Čapková\AppData\Local\Microsoft\Windows\Temporary Internet Files\Content.IE5\3D8DPPSL\MP90044864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4653136"/>
            <a:ext cx="1944216" cy="1728192"/>
          </a:xfrm>
          <a:prstGeom prst="rect">
            <a:avLst/>
          </a:prstGeom>
          <a:noFill/>
        </p:spPr>
      </p:pic>
      <p:pic>
        <p:nvPicPr>
          <p:cNvPr id="1028" name="Picture 4" descr="C:\Users\Čapková\AppData\Local\Microsoft\Windows\Temporary Internet Files\Content.IE5\TEEIMP77\MP90040011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4653136"/>
            <a:ext cx="1872208" cy="1728192"/>
          </a:xfrm>
          <a:prstGeom prst="rect">
            <a:avLst/>
          </a:prstGeom>
          <a:noFill/>
        </p:spPr>
      </p:pic>
      <p:pic>
        <p:nvPicPr>
          <p:cNvPr id="22" name="Picture 2" descr="C:\Users\Čapková\Desktop\Spolana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4653136"/>
            <a:ext cx="1872208" cy="1800200"/>
          </a:xfrm>
          <a:prstGeom prst="rect">
            <a:avLst/>
          </a:prstGeom>
          <a:noFill/>
        </p:spPr>
      </p:pic>
      <p:pic>
        <p:nvPicPr>
          <p:cNvPr id="23" name="Picture 3" descr="C:\Users\Čapková\Desktop\Moser Karlovy Vary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76256" y="4653136"/>
            <a:ext cx="1872208" cy="180020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"/>
                            </p:stCondLst>
                            <p:childTnLst>
                              <p:par>
                                <p:cTn id="42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052736"/>
            <a:ext cx="71287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 V </a:t>
            </a:r>
            <a:r>
              <a:rPr lang="cs-CZ" sz="3200" dirty="0" smtClean="0">
                <a:solidFill>
                  <a:srgbClr val="00B0F0"/>
                </a:solidFill>
              </a:rPr>
              <a:t>kterém kraji </a:t>
            </a:r>
            <a:r>
              <a:rPr lang="cs-CZ" sz="3200" dirty="0" smtClean="0">
                <a:solidFill>
                  <a:srgbClr val="00B0F0"/>
                </a:solidFill>
              </a:rPr>
              <a:t>se nacházejí známé lázně</a:t>
            </a:r>
            <a:r>
              <a:rPr lang="cs-CZ" sz="3200" dirty="0" smtClean="0">
                <a:solidFill>
                  <a:srgbClr val="00B0F0"/>
                </a:solidFill>
              </a:rPr>
              <a:t>?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491880" y="0"/>
            <a:ext cx="2185535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LÉČEBNÉ LÁZNĚ</a:t>
            </a:r>
            <a:endParaRPr lang="cs-CZ" sz="2400" b="1" dirty="0"/>
          </a:p>
        </p:txBody>
      </p:sp>
      <p:pic>
        <p:nvPicPr>
          <p:cNvPr id="4" name="Picture 2" descr="C:\Users\Čapková\Desktop\800px-Luhacovice_Vincentk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2564904"/>
            <a:ext cx="2808312" cy="2088232"/>
          </a:xfrm>
          <a:prstGeom prst="rect">
            <a:avLst/>
          </a:prstGeom>
          <a:noFill/>
        </p:spPr>
      </p:pic>
      <p:pic>
        <p:nvPicPr>
          <p:cNvPr id="5" name="Picture 3" descr="C:\Users\Čapková\Desktop\Mariánské Lázně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2564904"/>
            <a:ext cx="2808312" cy="2076895"/>
          </a:xfrm>
          <a:prstGeom prst="rect">
            <a:avLst/>
          </a:prstGeom>
          <a:noFill/>
        </p:spPr>
      </p:pic>
      <p:pic>
        <p:nvPicPr>
          <p:cNvPr id="3074" name="Picture 2" descr="C:\Users\Čapková\Desktop\Poděb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3848" y="2564904"/>
            <a:ext cx="2784309" cy="208823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39552" y="1988840"/>
            <a:ext cx="23194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Mariánské Lázně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79912" y="1988840"/>
            <a:ext cx="15595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Poděbrady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660232" y="1988840"/>
            <a:ext cx="15929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Luhačovice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11560" y="4725144"/>
            <a:ext cx="20547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  Karlovarském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635896" y="4725144"/>
            <a:ext cx="19809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Středočeském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732240" y="4725144"/>
            <a:ext cx="14600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 Zlínském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55576" y="692696"/>
            <a:ext cx="7772400" cy="5472608"/>
          </a:xfrm>
        </p:spPr>
        <p:txBody>
          <a:bodyPr anchor="t"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Anotace: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Výukový materiál je určen žákům 8. a 9. ročníku k procvičení, zopakování a utřídění základních zeměpisných pojmů </a:t>
            </a:r>
            <a:r>
              <a:rPr lang="cs-CZ" sz="2400" dirty="0" smtClean="0">
                <a:solidFill>
                  <a:schemeClr val="tx1"/>
                </a:solidFill>
              </a:rPr>
              <a:t>              a údajů o </a:t>
            </a:r>
            <a:r>
              <a:rPr lang="cs-CZ" sz="2400" dirty="0" smtClean="0">
                <a:solidFill>
                  <a:schemeClr val="tx1"/>
                </a:solidFill>
              </a:rPr>
              <a:t>krajích ČR. 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Žáci samostatně pracují s atlasem ČR, svými učebnicemi 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a poznámkami. 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Informace mohou hledat i na internetu.</a:t>
            </a: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Čapková\Desktop\mapa ČR slepá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2276872"/>
            <a:ext cx="936104" cy="569853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1187624" y="2204864"/>
            <a:ext cx="79563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LENCER.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26.4.2013]. Dostupný na WWW: http://commons.wikimedia.org/wiki/File:Czech_Republic_location_map.svg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95536" y="188640"/>
            <a:ext cx="8496944" cy="16927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Citace:</a:t>
            </a:r>
          </a:p>
          <a:p>
            <a:r>
              <a:rPr lang="cs-CZ" sz="2400" dirty="0" smtClean="0"/>
              <a:t>Vlastní zdroj</a:t>
            </a:r>
            <a:r>
              <a:rPr lang="cs-CZ" sz="2400" dirty="0" smtClean="0"/>
              <a:t>.</a:t>
            </a:r>
          </a:p>
          <a:p>
            <a:endParaRPr lang="cs-CZ" sz="2400" dirty="0" smtClean="0"/>
          </a:p>
          <a:p>
            <a:r>
              <a:rPr lang="cs-CZ" sz="2400" dirty="0" smtClean="0"/>
              <a:t>Použité obrázky:</a:t>
            </a:r>
          </a:p>
        </p:txBody>
      </p:sp>
      <p:sp>
        <p:nvSpPr>
          <p:cNvPr id="6" name="Obdélník 5"/>
          <p:cNvSpPr/>
          <p:nvPr/>
        </p:nvSpPr>
        <p:spPr>
          <a:xfrm>
            <a:off x="467544" y="1772816"/>
            <a:ext cx="82809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4"/>
              </a:rPr>
              <a:t>www.office.</a:t>
            </a:r>
            <a:r>
              <a:rPr lang="cs-CZ" dirty="0" err="1" smtClean="0">
                <a:hlinkClick r:id="rId4"/>
              </a:rPr>
              <a:t>microsoft</a:t>
            </a:r>
            <a:r>
              <a:rPr lang="cs-CZ" dirty="0" smtClean="0"/>
              <a:t> (otevřená galerie), </a:t>
            </a:r>
            <a:r>
              <a:rPr lang="cs-CZ" dirty="0" err="1" smtClean="0"/>
              <a:t>cs.wikipedia.org</a:t>
            </a:r>
            <a:r>
              <a:rPr lang="cs-CZ" dirty="0" smtClean="0"/>
              <a:t>, </a:t>
            </a:r>
            <a:r>
              <a:rPr lang="cs-CZ" dirty="0" err="1" smtClean="0"/>
              <a:t>commons.wikimedia.org</a:t>
            </a:r>
            <a:r>
              <a:rPr lang="cs-CZ" dirty="0" smtClean="0"/>
              <a:t>  </a:t>
            </a:r>
          </a:p>
        </p:txBody>
      </p:sp>
      <p:pic>
        <p:nvPicPr>
          <p:cNvPr id="9" name="Picture 1" descr="C:\Users\Čapková\Desktop\Kroměříž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2924944"/>
            <a:ext cx="936103" cy="598220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1187624" y="2852936"/>
            <a:ext cx="817341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MARZPER.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</a:t>
            </a:r>
            <a:r>
              <a:rPr lang="cs-CZ" dirty="0" smtClean="0"/>
              <a:t>26</a:t>
            </a:r>
            <a:r>
              <a:rPr lang="cs-CZ" dirty="0" smtClean="0"/>
              <a:t>.4.2013</a:t>
            </a:r>
            <a:r>
              <a:rPr lang="cs-CZ" dirty="0" smtClean="0"/>
              <a:t>]. Dostupný na WWW: http://commons.wikimedia.org/wiki/File:Kromeriz_-_Kvetna_zahrada_-_vyhled_z_promenady.JPG?uselang=cs </a:t>
            </a:r>
            <a:endParaRPr lang="cs-CZ" dirty="0"/>
          </a:p>
        </p:txBody>
      </p:sp>
      <p:pic>
        <p:nvPicPr>
          <p:cNvPr id="11" name="Picture 3" descr="C:\Users\Čapková\Desktop\Mariánské Lázně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1" y="3789040"/>
            <a:ext cx="923739" cy="720080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1115616" y="3861048"/>
            <a:ext cx="73803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WALTER J. PILSAK.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</a:t>
            </a:r>
            <a:r>
              <a:rPr lang="cs-CZ" dirty="0" smtClean="0"/>
              <a:t>26.4</a:t>
            </a:r>
            <a:r>
              <a:rPr lang="cs-CZ" dirty="0" smtClean="0"/>
              <a:t>.2013</a:t>
            </a:r>
            <a:r>
              <a:rPr lang="cs-CZ" dirty="0" smtClean="0"/>
              <a:t>]. Dostupný na</a:t>
            </a:r>
          </a:p>
          <a:p>
            <a:r>
              <a:rPr lang="cs-CZ" dirty="0" smtClean="0"/>
              <a:t> WWW: http://cs.wikipedia.org/wiki/Soubor:Marienbad-Brunnen.jpg </a:t>
            </a:r>
            <a:endParaRPr lang="cs-CZ" dirty="0"/>
          </a:p>
        </p:txBody>
      </p:sp>
      <p:pic>
        <p:nvPicPr>
          <p:cNvPr id="13" name="Picture 3" descr="C:\Users\Čapková\Desktop\Moser Karlovy Vary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4725144"/>
            <a:ext cx="936104" cy="701833"/>
          </a:xfrm>
          <a:prstGeom prst="rect">
            <a:avLst/>
          </a:prstGeom>
          <a:noFill/>
        </p:spPr>
      </p:pic>
      <p:sp>
        <p:nvSpPr>
          <p:cNvPr id="14" name="Obdélník 13"/>
          <p:cNvSpPr/>
          <p:nvPr/>
        </p:nvSpPr>
        <p:spPr>
          <a:xfrm>
            <a:off x="1187624" y="4581128"/>
            <a:ext cx="795637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HONZA GROH (JAGRO).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</a:t>
            </a:r>
            <a:r>
              <a:rPr lang="cs-CZ" dirty="0" smtClean="0"/>
              <a:t>26.4</a:t>
            </a:r>
            <a:r>
              <a:rPr lang="cs-CZ" dirty="0" smtClean="0"/>
              <a:t>.2013</a:t>
            </a:r>
            <a:r>
              <a:rPr lang="cs-CZ" dirty="0" smtClean="0"/>
              <a:t>]. Dostupný na WWW: http://commons.wikimedia.org/wiki/File:Karlovy_Vary,_Moser,_21.jpg?uselang=cs </a:t>
            </a:r>
            <a:endParaRPr lang="cs-CZ" dirty="0"/>
          </a:p>
        </p:txBody>
      </p:sp>
      <p:pic>
        <p:nvPicPr>
          <p:cNvPr id="15" name="Picture 2" descr="C:\Users\Čapková\Desktop\slovácký tanec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9512" y="5589240"/>
            <a:ext cx="756084" cy="1008112"/>
          </a:xfrm>
          <a:prstGeom prst="rect">
            <a:avLst/>
          </a:prstGeom>
          <a:noFill/>
        </p:spPr>
      </p:pic>
      <p:sp>
        <p:nvSpPr>
          <p:cNvPr id="16" name="Obdélník 15"/>
          <p:cNvSpPr/>
          <p:nvPr/>
        </p:nvSpPr>
        <p:spPr>
          <a:xfrm>
            <a:off x="1115616" y="5805264"/>
            <a:ext cx="756084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/>
              <a:t>JIALIANG GAO. </a:t>
            </a:r>
            <a:r>
              <a:rPr lang="en-US" i="1" dirty="0" smtClean="0"/>
              <a:t>commons.wikimedia.org</a:t>
            </a:r>
            <a:r>
              <a:rPr lang="en-US" dirty="0" smtClean="0"/>
              <a:t> [online]. [cit. </a:t>
            </a:r>
            <a:r>
              <a:rPr lang="cs-CZ" dirty="0" smtClean="0"/>
              <a:t>26.4</a:t>
            </a:r>
            <a:r>
              <a:rPr lang="en-US" dirty="0" smtClean="0"/>
              <a:t>.2013</a:t>
            </a:r>
            <a:r>
              <a:rPr lang="en-US" dirty="0" smtClean="0"/>
              <a:t>]. </a:t>
            </a:r>
            <a:r>
              <a:rPr lang="en-US" dirty="0" err="1" smtClean="0"/>
              <a:t>Dostupný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WWW: http://commons.wikimedia.org/wiki/File:Moravian_Slovak_Costum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Čapková\Desktop\Chodský kroj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332656"/>
            <a:ext cx="864096" cy="678933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115616" y="188640"/>
            <a:ext cx="78123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ONDREJ.KONICEK AT THE CZECH LANGUAGE WIKIPEDIA.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</a:t>
            </a:r>
            <a:r>
              <a:rPr lang="cs-CZ" dirty="0" smtClean="0"/>
              <a:t>26.4</a:t>
            </a:r>
            <a:r>
              <a:rPr lang="cs-CZ" dirty="0" smtClean="0"/>
              <a:t>.2013</a:t>
            </a:r>
            <a:r>
              <a:rPr lang="cs-CZ" dirty="0" smtClean="0"/>
              <a:t>]. Dostupný na WWW: http://commons.wikimedia.org/wiki/File:Ujezd_DO_CZ_muzeum.jpg?uselang=cs </a:t>
            </a:r>
            <a:endParaRPr lang="cs-CZ" dirty="0"/>
          </a:p>
        </p:txBody>
      </p:sp>
      <p:pic>
        <p:nvPicPr>
          <p:cNvPr id="6" name="Picture 2" descr="C:\Users\Čapková\Desktop\L-V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179511" y="1268760"/>
            <a:ext cx="794729" cy="792088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1115616" y="1340768"/>
            <a:ext cx="67687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ACP.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</a:t>
            </a:r>
            <a:r>
              <a:rPr lang="cs-CZ" dirty="0" smtClean="0"/>
              <a:t>26.4.2013</a:t>
            </a:r>
            <a:r>
              <a:rPr lang="cs-CZ" dirty="0" smtClean="0"/>
              <a:t>]. Dostupný na WWW: http://cs.wikipedia.org/wiki/Soubor:Lednice_castle.jpg </a:t>
            </a:r>
            <a:endParaRPr lang="cs-CZ" dirty="0"/>
          </a:p>
        </p:txBody>
      </p:sp>
      <p:pic>
        <p:nvPicPr>
          <p:cNvPr id="8" name="Picture 1" descr="C:\Users\Čapková\Desktop\Telč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2204864"/>
            <a:ext cx="864096" cy="648072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1151112" y="2060848"/>
            <a:ext cx="799288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JAN DUDÍK.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</a:t>
            </a:r>
            <a:r>
              <a:rPr lang="cs-CZ" dirty="0" smtClean="0"/>
              <a:t>26.4</a:t>
            </a:r>
            <a:r>
              <a:rPr lang="cs-CZ" dirty="0" smtClean="0"/>
              <a:t>.2013</a:t>
            </a:r>
            <a:r>
              <a:rPr lang="cs-CZ" dirty="0" smtClean="0"/>
              <a:t>]. Dostupný na WWW: http://commons.wikimedia.org/wiki/File:Tel%C4%8D,_%C4%8Dp_60_a_61.JPG?uselang=cs </a:t>
            </a:r>
            <a:endParaRPr lang="cs-CZ" dirty="0"/>
          </a:p>
        </p:txBody>
      </p:sp>
      <p:pic>
        <p:nvPicPr>
          <p:cNvPr id="10" name="Picture 2" descr="C:\Users\Čapková\Desktop\návesní vesnice(Holašovice) ČR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2996952"/>
            <a:ext cx="792088" cy="475252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1115616" y="2924944"/>
            <a:ext cx="756084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SGBEER. </a:t>
            </a:r>
            <a:r>
              <a:rPr lang="cs-CZ" i="1" dirty="0" err="1" smtClean="0"/>
              <a:t>cs.wikipedia.or</a:t>
            </a:r>
            <a:r>
              <a:rPr lang="cs-CZ" dirty="0" smtClean="0"/>
              <a:t> [online]. [cit. </a:t>
            </a:r>
            <a:r>
              <a:rPr lang="cs-CZ" dirty="0" smtClean="0"/>
              <a:t>26.4</a:t>
            </a:r>
            <a:r>
              <a:rPr lang="cs-CZ" dirty="0" smtClean="0"/>
              <a:t>.2013</a:t>
            </a:r>
            <a:r>
              <a:rPr lang="cs-CZ" dirty="0" smtClean="0"/>
              <a:t>]. Dostupný na WWW: http://cs.wikipedia.org/wiki/Soubor:Holasovice1.jpg </a:t>
            </a:r>
            <a:endParaRPr lang="cs-CZ" dirty="0"/>
          </a:p>
        </p:txBody>
      </p:sp>
      <p:pic>
        <p:nvPicPr>
          <p:cNvPr id="12" name="Picture 3" descr="C:\Users\Čapková\Desktop\Poděb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3717032"/>
            <a:ext cx="864096" cy="648072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1115616" y="3573016"/>
            <a:ext cx="763284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MICHAL LOUČ.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</a:t>
            </a:r>
            <a:r>
              <a:rPr lang="cs-CZ" dirty="0" smtClean="0"/>
              <a:t>26.4.2013</a:t>
            </a:r>
            <a:r>
              <a:rPr lang="cs-CZ" dirty="0" smtClean="0"/>
              <a:t>]. Dostupný na WWW: http://cs.wikipedia.org/wiki/Soubor:Pod%C4%9Bbrady_-_Libensk%C3%A9ho_kolon%C3%A1da.jpg </a:t>
            </a:r>
            <a:endParaRPr lang="cs-CZ" dirty="0"/>
          </a:p>
        </p:txBody>
      </p:sp>
      <p:pic>
        <p:nvPicPr>
          <p:cNvPr id="14" name="Picture 2" descr="C:\Users\Čapková\Desktop\800px-Luhacovice_Vincentka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4509121"/>
            <a:ext cx="864420" cy="576063"/>
          </a:xfrm>
          <a:prstGeom prst="rect">
            <a:avLst/>
          </a:prstGeom>
          <a:noFill/>
        </p:spPr>
      </p:pic>
      <p:sp>
        <p:nvSpPr>
          <p:cNvPr id="15" name="Obdélník 14"/>
          <p:cNvSpPr/>
          <p:nvPr/>
        </p:nvSpPr>
        <p:spPr>
          <a:xfrm>
            <a:off x="1115616" y="4509120"/>
            <a:ext cx="70567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TOMÁŠ PÁV.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</a:t>
            </a:r>
            <a:r>
              <a:rPr lang="cs-CZ" dirty="0" smtClean="0"/>
              <a:t>26.4.2013</a:t>
            </a:r>
            <a:r>
              <a:rPr lang="cs-CZ" dirty="0" smtClean="0"/>
              <a:t>]. Dostupný na WWW: http://cs.wikipedia.org/wiki/Soubor:Luhacovice_Vincentka.JPG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5521</TotalTime>
  <Words>597</Words>
  <Application>Microsoft Office PowerPoint</Application>
  <PresentationFormat>Předvádění na obrazovce (4:3)</PresentationFormat>
  <Paragraphs>118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sady Office</vt:lpstr>
      <vt:lpstr>Vrchol</vt:lpstr>
      <vt:lpstr>Snímek 1</vt:lpstr>
      <vt:lpstr>KRAJE  ČR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Čapková</cp:lastModifiedBy>
  <cp:revision>469</cp:revision>
  <dcterms:created xsi:type="dcterms:W3CDTF">2011-12-27T20:15:32Z</dcterms:created>
  <dcterms:modified xsi:type="dcterms:W3CDTF">2013-06-17T09:09:49Z</dcterms:modified>
</cp:coreProperties>
</file>