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56" r:id="rId3"/>
    <p:sldId id="271" r:id="rId4"/>
    <p:sldId id="262" r:id="rId5"/>
    <p:sldId id="448" r:id="rId6"/>
    <p:sldId id="452" r:id="rId7"/>
    <p:sldId id="450" r:id="rId8"/>
    <p:sldId id="453" r:id="rId9"/>
    <p:sldId id="454" r:id="rId10"/>
    <p:sldId id="456" r:id="rId11"/>
    <p:sldId id="457" r:id="rId12"/>
    <p:sldId id="459" r:id="rId13"/>
    <p:sldId id="460" r:id="rId14"/>
    <p:sldId id="461" r:id="rId15"/>
    <p:sldId id="462" r:id="rId16"/>
    <p:sldId id="463" r:id="rId17"/>
    <p:sldId id="464" r:id="rId18"/>
    <p:sldId id="467" r:id="rId19"/>
    <p:sldId id="466" r:id="rId20"/>
    <p:sldId id="468" r:id="rId21"/>
    <p:sldId id="440" r:id="rId22"/>
    <p:sldId id="469" r:id="rId23"/>
    <p:sldId id="471" r:id="rId24"/>
    <p:sldId id="472" r:id="rId25"/>
    <p:sldId id="475" r:id="rId26"/>
    <p:sldId id="473" r:id="rId27"/>
    <p:sldId id="476" r:id="rId28"/>
    <p:sldId id="477" r:id="rId29"/>
    <p:sldId id="444" r:id="rId30"/>
    <p:sldId id="478" r:id="rId31"/>
    <p:sldId id="479" r:id="rId32"/>
    <p:sldId id="447" r:id="rId33"/>
    <p:sldId id="480" r:id="rId34"/>
    <p:sldId id="481" r:id="rId35"/>
    <p:sldId id="482" r:id="rId36"/>
    <p:sldId id="483" r:id="rId3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3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DBEEF4"/>
    <a:srgbClr val="FF6600"/>
    <a:srgbClr val="FF3300"/>
    <a:srgbClr val="CC0099"/>
    <a:srgbClr val="FF6699"/>
    <a:srgbClr val="008000"/>
    <a:srgbClr val="FF0066"/>
    <a:srgbClr val="FF9900"/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8" autoAdjust="0"/>
    <p:restoredTop sz="94689" autoAdjust="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689C6D-215A-4061-950F-D2B50FE031ED}" type="doc">
      <dgm:prSet loTypeId="urn:microsoft.com/office/officeart/2005/8/layout/default#1" loCatId="list" qsTypeId="urn:microsoft.com/office/officeart/2005/8/quickstyle/3d1" qsCatId="3D" csTypeId="urn:microsoft.com/office/officeart/2005/8/colors/accent0_1" csCatId="mainScheme" phldr="1"/>
      <dgm:spPr/>
      <dgm:t>
        <a:bodyPr/>
        <a:lstStyle/>
        <a:p>
          <a:endParaRPr lang="cs-CZ"/>
        </a:p>
      </dgm:t>
    </dgm:pt>
    <dgm:pt modelId="{6D29609A-A390-414B-A1D1-B8FB6AD99EA0}">
      <dgm:prSet phldrT="[Text]"/>
      <dgm:spPr/>
      <dgm:t>
        <a:bodyPr/>
        <a:lstStyle/>
        <a:p>
          <a:r>
            <a:rPr lang="cs-CZ" dirty="0" smtClean="0"/>
            <a:t>světadíly</a:t>
          </a:r>
          <a:endParaRPr lang="cs-CZ" dirty="0"/>
        </a:p>
      </dgm:t>
    </dgm:pt>
    <dgm:pt modelId="{A3D5D069-42C6-4C1E-8EB0-CEF123BCDE91}" type="parTrans" cxnId="{5196EA35-6A29-4E52-A33B-F96C5A571BC8}">
      <dgm:prSet/>
      <dgm:spPr/>
      <dgm:t>
        <a:bodyPr/>
        <a:lstStyle/>
        <a:p>
          <a:endParaRPr lang="cs-CZ"/>
        </a:p>
      </dgm:t>
    </dgm:pt>
    <dgm:pt modelId="{886E5966-EE12-4DEE-A867-98153897BF94}" type="sibTrans" cxnId="{5196EA35-6A29-4E52-A33B-F96C5A571BC8}">
      <dgm:prSet/>
      <dgm:spPr/>
      <dgm:t>
        <a:bodyPr/>
        <a:lstStyle/>
        <a:p>
          <a:endParaRPr lang="cs-CZ"/>
        </a:p>
      </dgm:t>
    </dgm:pt>
    <dgm:pt modelId="{0B3179CF-1808-4AF2-9A23-49E161367459}">
      <dgm:prSet phldrT="[Text]"/>
      <dgm:spPr/>
      <dgm:t>
        <a:bodyPr/>
        <a:lstStyle/>
        <a:p>
          <a:r>
            <a:rPr lang="cs-CZ" dirty="0" smtClean="0"/>
            <a:t>oceány</a:t>
          </a:r>
          <a:endParaRPr lang="cs-CZ" dirty="0"/>
        </a:p>
      </dgm:t>
    </dgm:pt>
    <dgm:pt modelId="{2D24B58D-ECC0-414F-88E2-1FA26FA49646}" type="parTrans" cxnId="{94808BA0-8424-4195-8501-B82066171913}">
      <dgm:prSet/>
      <dgm:spPr/>
      <dgm:t>
        <a:bodyPr/>
        <a:lstStyle/>
        <a:p>
          <a:endParaRPr lang="cs-CZ"/>
        </a:p>
      </dgm:t>
    </dgm:pt>
    <dgm:pt modelId="{A02524DA-C7FD-4709-B720-3BCFA2DB31B2}" type="sibTrans" cxnId="{94808BA0-8424-4195-8501-B82066171913}">
      <dgm:prSet/>
      <dgm:spPr/>
      <dgm:t>
        <a:bodyPr/>
        <a:lstStyle/>
        <a:p>
          <a:endParaRPr lang="cs-CZ"/>
        </a:p>
      </dgm:t>
    </dgm:pt>
    <dgm:pt modelId="{C68AB37A-53D0-4D22-A99A-2423E0AA25C6}">
      <dgm:prSet phldrT="[Text]"/>
      <dgm:spPr/>
      <dgm:t>
        <a:bodyPr/>
        <a:lstStyle/>
        <a:p>
          <a:r>
            <a:rPr lang="cs-CZ" dirty="0" smtClean="0"/>
            <a:t>příroda</a:t>
          </a:r>
          <a:endParaRPr lang="cs-CZ" dirty="0"/>
        </a:p>
      </dgm:t>
    </dgm:pt>
    <dgm:pt modelId="{D47E6F32-DB4F-489D-820F-1E9BF0BD5FFA}" type="parTrans" cxnId="{553F8FA9-AB7E-44B9-874B-CDAAED1B40E5}">
      <dgm:prSet/>
      <dgm:spPr/>
      <dgm:t>
        <a:bodyPr/>
        <a:lstStyle/>
        <a:p>
          <a:endParaRPr lang="cs-CZ"/>
        </a:p>
      </dgm:t>
    </dgm:pt>
    <dgm:pt modelId="{5150393B-3B97-426F-A538-E72D9244B5D6}" type="sibTrans" cxnId="{553F8FA9-AB7E-44B9-874B-CDAAED1B40E5}">
      <dgm:prSet/>
      <dgm:spPr/>
      <dgm:t>
        <a:bodyPr/>
        <a:lstStyle/>
        <a:p>
          <a:endParaRPr lang="cs-CZ"/>
        </a:p>
      </dgm:t>
    </dgm:pt>
    <dgm:pt modelId="{1BDE75C6-E49C-4C0D-9B54-AB332D07C5E8}">
      <dgm:prSet/>
      <dgm:spPr/>
      <dgm:t>
        <a:bodyPr/>
        <a:lstStyle/>
        <a:p>
          <a:r>
            <a:rPr lang="cs-CZ" dirty="0" smtClean="0"/>
            <a:t>města</a:t>
          </a:r>
          <a:endParaRPr lang="cs-CZ" dirty="0"/>
        </a:p>
      </dgm:t>
    </dgm:pt>
    <dgm:pt modelId="{E5115DE1-C972-4F14-A74B-1401CCB6B57B}" type="parTrans" cxnId="{27F1A402-1A45-4AF4-AFC7-DC2029A79EB6}">
      <dgm:prSet/>
      <dgm:spPr/>
      <dgm:t>
        <a:bodyPr/>
        <a:lstStyle/>
        <a:p>
          <a:endParaRPr lang="cs-CZ"/>
        </a:p>
      </dgm:t>
    </dgm:pt>
    <dgm:pt modelId="{32D81B97-ED1A-468A-9BC0-2FC6C790C948}" type="sibTrans" cxnId="{27F1A402-1A45-4AF4-AFC7-DC2029A79EB6}">
      <dgm:prSet/>
      <dgm:spPr/>
      <dgm:t>
        <a:bodyPr/>
        <a:lstStyle/>
        <a:p>
          <a:endParaRPr lang="cs-CZ"/>
        </a:p>
      </dgm:t>
    </dgm:pt>
    <dgm:pt modelId="{8CABA663-F140-4381-A837-528457B523EF}">
      <dgm:prSet/>
      <dgm:spPr/>
      <dgm:t>
        <a:bodyPr/>
        <a:lstStyle/>
        <a:p>
          <a:r>
            <a:rPr lang="cs-CZ" dirty="0" smtClean="0"/>
            <a:t>státy</a:t>
          </a:r>
          <a:endParaRPr lang="cs-CZ" dirty="0"/>
        </a:p>
      </dgm:t>
    </dgm:pt>
    <dgm:pt modelId="{EE0C9CAE-6B9F-40BA-9F5D-9FA192A2583E}" type="sibTrans" cxnId="{3D36074A-B81B-4635-9A83-7B935C07F261}">
      <dgm:prSet/>
      <dgm:spPr/>
      <dgm:t>
        <a:bodyPr/>
        <a:lstStyle/>
        <a:p>
          <a:endParaRPr lang="cs-CZ"/>
        </a:p>
      </dgm:t>
    </dgm:pt>
    <dgm:pt modelId="{1C54E34D-E3D9-4C65-BD2A-42EED59508D1}" type="parTrans" cxnId="{3D36074A-B81B-4635-9A83-7B935C07F261}">
      <dgm:prSet/>
      <dgm:spPr/>
      <dgm:t>
        <a:bodyPr/>
        <a:lstStyle/>
        <a:p>
          <a:endParaRPr lang="cs-CZ"/>
        </a:p>
      </dgm:t>
    </dgm:pt>
    <dgm:pt modelId="{3C5A676D-11A3-40AD-B0C0-98AA55E96A4D}" type="pres">
      <dgm:prSet presAssocID="{7D689C6D-215A-4061-950F-D2B50FE031E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33118F3-006D-4DE0-85D7-BEF5B6ED5873}" type="pres">
      <dgm:prSet presAssocID="{6D29609A-A390-414B-A1D1-B8FB6AD99EA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37F170-9829-48EA-8EBA-6F9CF988D086}" type="pres">
      <dgm:prSet presAssocID="{886E5966-EE12-4DEE-A867-98153897BF94}" presName="sibTrans" presStyleCnt="0"/>
      <dgm:spPr/>
    </dgm:pt>
    <dgm:pt modelId="{7685899C-38FE-4CB4-8B7F-2C3F43DD35D1}" type="pres">
      <dgm:prSet presAssocID="{0B3179CF-1808-4AF2-9A23-49E16136745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3257FC-53A7-41E2-A65B-84FCEABD6802}" type="pres">
      <dgm:prSet presAssocID="{A02524DA-C7FD-4709-B720-3BCFA2DB31B2}" presName="sibTrans" presStyleCnt="0"/>
      <dgm:spPr/>
    </dgm:pt>
    <dgm:pt modelId="{D130A27F-5689-4129-A5C8-1E2E8D1BAED4}" type="pres">
      <dgm:prSet presAssocID="{C68AB37A-53D0-4D22-A99A-2423E0AA25C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C5A7A6-39BB-4862-9179-92A64503AD24}" type="pres">
      <dgm:prSet presAssocID="{5150393B-3B97-426F-A538-E72D9244B5D6}" presName="sibTrans" presStyleCnt="0"/>
      <dgm:spPr/>
    </dgm:pt>
    <dgm:pt modelId="{D9A0A614-79EC-42F7-A674-B82117D4894F}" type="pres">
      <dgm:prSet presAssocID="{8CABA663-F140-4381-A837-528457B523EF}" presName="node" presStyleLbl="node1" presStyleIdx="3" presStyleCnt="5" custLinFactNeighborX="999" custLinFactNeighborY="834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AD23F2-1FB6-4CB6-A59B-48DBACFA1E36}" type="pres">
      <dgm:prSet presAssocID="{EE0C9CAE-6B9F-40BA-9F5D-9FA192A2583E}" presName="sibTrans" presStyleCnt="0"/>
      <dgm:spPr/>
    </dgm:pt>
    <dgm:pt modelId="{327274FD-849A-4253-A88C-49EA9C8EC748}" type="pres">
      <dgm:prSet presAssocID="{1BDE75C6-E49C-4C0D-9B54-AB332D07C5E8}" presName="node" presStyleLbl="node1" presStyleIdx="4" presStyleCnt="5" custLinFactNeighborX="2998" custLinFactNeighborY="834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53F8FA9-AB7E-44B9-874B-CDAAED1B40E5}" srcId="{7D689C6D-215A-4061-950F-D2B50FE031ED}" destId="{C68AB37A-53D0-4D22-A99A-2423E0AA25C6}" srcOrd="2" destOrd="0" parTransId="{D47E6F32-DB4F-489D-820F-1E9BF0BD5FFA}" sibTransId="{5150393B-3B97-426F-A538-E72D9244B5D6}"/>
    <dgm:cxn modelId="{27F1A402-1A45-4AF4-AFC7-DC2029A79EB6}" srcId="{7D689C6D-215A-4061-950F-D2B50FE031ED}" destId="{1BDE75C6-E49C-4C0D-9B54-AB332D07C5E8}" srcOrd="4" destOrd="0" parTransId="{E5115DE1-C972-4F14-A74B-1401CCB6B57B}" sibTransId="{32D81B97-ED1A-468A-9BC0-2FC6C790C948}"/>
    <dgm:cxn modelId="{34FE9F40-55B7-4F47-A574-E13F6FC64F72}" type="presOf" srcId="{C68AB37A-53D0-4D22-A99A-2423E0AA25C6}" destId="{D130A27F-5689-4129-A5C8-1E2E8D1BAED4}" srcOrd="0" destOrd="0" presId="urn:microsoft.com/office/officeart/2005/8/layout/default#1"/>
    <dgm:cxn modelId="{0C332699-1B14-4716-A3A5-BE4F635C73DA}" type="presOf" srcId="{7D689C6D-215A-4061-950F-D2B50FE031ED}" destId="{3C5A676D-11A3-40AD-B0C0-98AA55E96A4D}" srcOrd="0" destOrd="0" presId="urn:microsoft.com/office/officeart/2005/8/layout/default#1"/>
    <dgm:cxn modelId="{739C1332-8E39-4EF1-895C-828FC6BA0B63}" type="presOf" srcId="{1BDE75C6-E49C-4C0D-9B54-AB332D07C5E8}" destId="{327274FD-849A-4253-A88C-49EA9C8EC748}" srcOrd="0" destOrd="0" presId="urn:microsoft.com/office/officeart/2005/8/layout/default#1"/>
    <dgm:cxn modelId="{94808BA0-8424-4195-8501-B82066171913}" srcId="{7D689C6D-215A-4061-950F-D2B50FE031ED}" destId="{0B3179CF-1808-4AF2-9A23-49E161367459}" srcOrd="1" destOrd="0" parTransId="{2D24B58D-ECC0-414F-88E2-1FA26FA49646}" sibTransId="{A02524DA-C7FD-4709-B720-3BCFA2DB31B2}"/>
    <dgm:cxn modelId="{5196EA35-6A29-4E52-A33B-F96C5A571BC8}" srcId="{7D689C6D-215A-4061-950F-D2B50FE031ED}" destId="{6D29609A-A390-414B-A1D1-B8FB6AD99EA0}" srcOrd="0" destOrd="0" parTransId="{A3D5D069-42C6-4C1E-8EB0-CEF123BCDE91}" sibTransId="{886E5966-EE12-4DEE-A867-98153897BF94}"/>
    <dgm:cxn modelId="{DB7A5212-EFBE-4E10-9D8B-6AA4B2ADBCA2}" type="presOf" srcId="{6D29609A-A390-414B-A1D1-B8FB6AD99EA0}" destId="{A33118F3-006D-4DE0-85D7-BEF5B6ED5873}" srcOrd="0" destOrd="0" presId="urn:microsoft.com/office/officeart/2005/8/layout/default#1"/>
    <dgm:cxn modelId="{A6E48A2D-0809-4E9C-A2DA-4D02E755CB94}" type="presOf" srcId="{8CABA663-F140-4381-A837-528457B523EF}" destId="{D9A0A614-79EC-42F7-A674-B82117D4894F}" srcOrd="0" destOrd="0" presId="urn:microsoft.com/office/officeart/2005/8/layout/default#1"/>
    <dgm:cxn modelId="{3D36074A-B81B-4635-9A83-7B935C07F261}" srcId="{7D689C6D-215A-4061-950F-D2B50FE031ED}" destId="{8CABA663-F140-4381-A837-528457B523EF}" srcOrd="3" destOrd="0" parTransId="{1C54E34D-E3D9-4C65-BD2A-42EED59508D1}" sibTransId="{EE0C9CAE-6B9F-40BA-9F5D-9FA192A2583E}"/>
    <dgm:cxn modelId="{063B9198-C293-4885-8C78-25117086E0F5}" type="presOf" srcId="{0B3179CF-1808-4AF2-9A23-49E161367459}" destId="{7685899C-38FE-4CB4-8B7F-2C3F43DD35D1}" srcOrd="0" destOrd="0" presId="urn:microsoft.com/office/officeart/2005/8/layout/default#1"/>
    <dgm:cxn modelId="{EBB9516F-8D19-4C6C-8C79-BE86975CEA5A}" type="presParOf" srcId="{3C5A676D-11A3-40AD-B0C0-98AA55E96A4D}" destId="{A33118F3-006D-4DE0-85D7-BEF5B6ED5873}" srcOrd="0" destOrd="0" presId="urn:microsoft.com/office/officeart/2005/8/layout/default#1"/>
    <dgm:cxn modelId="{0344E138-6C04-44F9-90FC-74E5AE2690F5}" type="presParOf" srcId="{3C5A676D-11A3-40AD-B0C0-98AA55E96A4D}" destId="{ED37F170-9829-48EA-8EBA-6F9CF988D086}" srcOrd="1" destOrd="0" presId="urn:microsoft.com/office/officeart/2005/8/layout/default#1"/>
    <dgm:cxn modelId="{341A16BC-F127-4037-BD03-FC88367EB2B3}" type="presParOf" srcId="{3C5A676D-11A3-40AD-B0C0-98AA55E96A4D}" destId="{7685899C-38FE-4CB4-8B7F-2C3F43DD35D1}" srcOrd="2" destOrd="0" presId="urn:microsoft.com/office/officeart/2005/8/layout/default#1"/>
    <dgm:cxn modelId="{10B05E66-3F8E-4CFA-8F20-AF784F1DE7C6}" type="presParOf" srcId="{3C5A676D-11A3-40AD-B0C0-98AA55E96A4D}" destId="{853257FC-53A7-41E2-A65B-84FCEABD6802}" srcOrd="3" destOrd="0" presId="urn:microsoft.com/office/officeart/2005/8/layout/default#1"/>
    <dgm:cxn modelId="{BA34F0D6-EB03-45E3-AB68-3C10F30D984B}" type="presParOf" srcId="{3C5A676D-11A3-40AD-B0C0-98AA55E96A4D}" destId="{D130A27F-5689-4129-A5C8-1E2E8D1BAED4}" srcOrd="4" destOrd="0" presId="urn:microsoft.com/office/officeart/2005/8/layout/default#1"/>
    <dgm:cxn modelId="{90A7CD65-AA6B-43B8-B5D2-2474A6046E90}" type="presParOf" srcId="{3C5A676D-11A3-40AD-B0C0-98AA55E96A4D}" destId="{7AC5A7A6-39BB-4862-9179-92A64503AD24}" srcOrd="5" destOrd="0" presId="urn:microsoft.com/office/officeart/2005/8/layout/default#1"/>
    <dgm:cxn modelId="{2632B93B-1F88-4E25-BC56-F888768DF5D4}" type="presParOf" srcId="{3C5A676D-11A3-40AD-B0C0-98AA55E96A4D}" destId="{D9A0A614-79EC-42F7-A674-B82117D4894F}" srcOrd="6" destOrd="0" presId="urn:microsoft.com/office/officeart/2005/8/layout/default#1"/>
    <dgm:cxn modelId="{FFAB0BD0-4B25-4A4F-8300-25A59A46DF9B}" type="presParOf" srcId="{3C5A676D-11A3-40AD-B0C0-98AA55E96A4D}" destId="{A2AD23F2-1FB6-4CB6-A59B-48DBACFA1E36}" srcOrd="7" destOrd="0" presId="urn:microsoft.com/office/officeart/2005/8/layout/default#1"/>
    <dgm:cxn modelId="{9E96756B-DC45-4E18-9125-ED8F4D2D7123}" type="presParOf" srcId="{3C5A676D-11A3-40AD-B0C0-98AA55E96A4D}" destId="{327274FD-849A-4253-A88C-49EA9C8EC748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3118F3-006D-4DE0-85D7-BEF5B6ED5873}">
      <dsp:nvSpPr>
        <dsp:cNvPr id="0" name=""/>
        <dsp:cNvSpPr/>
      </dsp:nvSpPr>
      <dsp:spPr>
        <a:xfrm>
          <a:off x="0" y="519335"/>
          <a:ext cx="2571749" cy="154305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dirty="0" smtClean="0"/>
            <a:t>světadíly</a:t>
          </a:r>
          <a:endParaRPr lang="cs-CZ" sz="4800" kern="1200" dirty="0"/>
        </a:p>
      </dsp:txBody>
      <dsp:txXfrm>
        <a:off x="0" y="519335"/>
        <a:ext cx="2571749" cy="1543050"/>
      </dsp:txXfrm>
    </dsp:sp>
    <dsp:sp modelId="{7685899C-38FE-4CB4-8B7F-2C3F43DD35D1}">
      <dsp:nvSpPr>
        <dsp:cNvPr id="0" name=""/>
        <dsp:cNvSpPr/>
      </dsp:nvSpPr>
      <dsp:spPr>
        <a:xfrm>
          <a:off x="2828925" y="519335"/>
          <a:ext cx="2571749" cy="154305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dirty="0" smtClean="0"/>
            <a:t>oceány</a:t>
          </a:r>
          <a:endParaRPr lang="cs-CZ" sz="4800" kern="1200" dirty="0"/>
        </a:p>
      </dsp:txBody>
      <dsp:txXfrm>
        <a:off x="2828925" y="519335"/>
        <a:ext cx="2571749" cy="1543050"/>
      </dsp:txXfrm>
    </dsp:sp>
    <dsp:sp modelId="{D130A27F-5689-4129-A5C8-1E2E8D1BAED4}">
      <dsp:nvSpPr>
        <dsp:cNvPr id="0" name=""/>
        <dsp:cNvSpPr/>
      </dsp:nvSpPr>
      <dsp:spPr>
        <a:xfrm>
          <a:off x="5657849" y="519335"/>
          <a:ext cx="2571749" cy="154305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dirty="0" smtClean="0"/>
            <a:t>příroda</a:t>
          </a:r>
          <a:endParaRPr lang="cs-CZ" sz="4800" kern="1200" dirty="0"/>
        </a:p>
      </dsp:txBody>
      <dsp:txXfrm>
        <a:off x="5657849" y="519335"/>
        <a:ext cx="2571749" cy="1543050"/>
      </dsp:txXfrm>
    </dsp:sp>
    <dsp:sp modelId="{D9A0A614-79EC-42F7-A674-B82117D4894F}">
      <dsp:nvSpPr>
        <dsp:cNvPr id="0" name=""/>
        <dsp:cNvSpPr/>
      </dsp:nvSpPr>
      <dsp:spPr>
        <a:xfrm>
          <a:off x="1440154" y="2448266"/>
          <a:ext cx="2571749" cy="154305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dirty="0" smtClean="0"/>
            <a:t>státy</a:t>
          </a:r>
          <a:endParaRPr lang="cs-CZ" sz="4800" kern="1200" dirty="0"/>
        </a:p>
      </dsp:txBody>
      <dsp:txXfrm>
        <a:off x="1440154" y="2448266"/>
        <a:ext cx="2571749" cy="1543050"/>
      </dsp:txXfrm>
    </dsp:sp>
    <dsp:sp modelId="{327274FD-849A-4253-A88C-49EA9C8EC748}">
      <dsp:nvSpPr>
        <dsp:cNvPr id="0" name=""/>
        <dsp:cNvSpPr/>
      </dsp:nvSpPr>
      <dsp:spPr>
        <a:xfrm>
          <a:off x="4320488" y="2448266"/>
          <a:ext cx="2571749" cy="154305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dirty="0" smtClean="0"/>
            <a:t>města</a:t>
          </a:r>
          <a:endParaRPr lang="cs-CZ" sz="4800" kern="1200" dirty="0"/>
        </a:p>
      </dsp:txBody>
      <dsp:txXfrm>
        <a:off x="4320488" y="2448266"/>
        <a:ext cx="2571749" cy="1543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EA9A3D-152D-49E3-9F37-3F3B3FFF6941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829B48-47D7-4D9D-B682-9ED331B25F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0895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7F38440-B1EC-406B-91C4-C65723D1B1B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//upload.wikimedia.org/wikipedia/commons/0/07/Salto_Angel_from_Raton.JPG" TargetMode="External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//upload.wikimedia.org/wikipedia/commons/0/07/Salto_Angel_from_Raton.JPG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0/07/Salto_Angel_from_Raton.JPG" TargetMode="External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2" Type="http://schemas.openxmlformats.org/officeDocument/2006/relationships/hyperlink" Target="http://www.office.microsoft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3.jpeg"/><Relationship Id="rId4" Type="http://schemas.openxmlformats.org/officeDocument/2006/relationships/image" Target="../media/image9.jpeg"/><Relationship Id="rId9" Type="http://schemas.openxmlformats.org/officeDocument/2006/relationships/image" Target="../media/image5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6.jpeg"/><Relationship Id="rId7" Type="http://schemas.openxmlformats.org/officeDocument/2006/relationships/image" Target="../media/image17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37.jpeg"/><Relationship Id="rId4" Type="http://schemas.openxmlformats.org/officeDocument/2006/relationships/image" Target="../media/image14.png"/><Relationship Id="rId9" Type="http://schemas.openxmlformats.org/officeDocument/2006/relationships/image" Target="../media/image39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jpeg"/><Relationship Id="rId4" Type="http://schemas.openxmlformats.org/officeDocument/2006/relationships/image" Target="../media/image4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hyperlink" Target="//upload.wikimedia.org/wikipedia/commons/0/07/Salto_Angel_from_Raton.JPG" TargetMode="External"/><Relationship Id="rId4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20688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4023190"/>
              </p:ext>
            </p:extLst>
          </p:nvPr>
        </p:nvGraphicFramePr>
        <p:xfrm>
          <a:off x="827584" y="2564904"/>
          <a:ext cx="748883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88832"/>
              </a:tblGrid>
              <a:tr h="53492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Michaela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Čapková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2.5.2013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VY_52_INOVACE_36_ZEMĚPIS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zeměpisné pojmy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– Zeměpisná NEJ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světa</a:t>
                      </a:r>
                    </a:p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8.-9.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55776" y="3140968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Poznej obrázky</a:t>
            </a:r>
            <a:endParaRPr lang="cs-CZ" sz="48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844157" y="404664"/>
            <a:ext cx="5472608" cy="1152128"/>
          </a:xfrm>
          <a:solidFill>
            <a:schemeClr val="tx1">
              <a:lumMod val="85000"/>
            </a:schemeClr>
          </a:solidFill>
          <a:ln>
            <a:solidFill>
              <a:schemeClr val="tx2"/>
            </a:solidFill>
          </a:ln>
        </p:spPr>
        <p:txBody>
          <a:bodyPr>
            <a:noAutofit/>
          </a:bodyPr>
          <a:lstStyle/>
          <a:p>
            <a:r>
              <a:rPr lang="cs-CZ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ZEMĚPISNÁ NEJ </a:t>
            </a:r>
            <a:r>
              <a:rPr lang="cs-CZ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SVĚTA </a:t>
            </a:r>
            <a:endParaRPr lang="cs-CZ" sz="4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2" descr="C:\Users\Čapková\Desktop\Amazon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16351">
            <a:off x="6300192" y="1844824"/>
            <a:ext cx="2088232" cy="1368152"/>
          </a:xfrm>
          <a:prstGeom prst="rect">
            <a:avLst/>
          </a:prstGeom>
          <a:noFill/>
        </p:spPr>
      </p:pic>
      <p:pic>
        <p:nvPicPr>
          <p:cNvPr id="6" name="Picture 2" descr="C:\Users\Čapková\Desktop\mount everes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40038">
            <a:off x="755576" y="1772816"/>
            <a:ext cx="2088232" cy="1368152"/>
          </a:xfrm>
          <a:prstGeom prst="rect">
            <a:avLst/>
          </a:prstGeom>
          <a:noFill/>
        </p:spPr>
      </p:pic>
      <p:pic>
        <p:nvPicPr>
          <p:cNvPr id="7" name="Picture 2" descr="Soubor:Salto Angel from Raton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933056"/>
            <a:ext cx="2088232" cy="1368152"/>
          </a:xfrm>
          <a:prstGeom prst="rect">
            <a:avLst/>
          </a:prstGeom>
          <a:noFill/>
        </p:spPr>
      </p:pic>
      <p:pic>
        <p:nvPicPr>
          <p:cNvPr id="8" name="Picture 2" descr="C:\Users\Čapková\Desktop\Va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3933056"/>
            <a:ext cx="2088232" cy="1350150"/>
          </a:xfrm>
          <a:prstGeom prst="rect">
            <a:avLst/>
          </a:prstGeom>
          <a:noFill/>
        </p:spPr>
      </p:pic>
      <p:pic>
        <p:nvPicPr>
          <p:cNvPr id="9" name="Picture 2" descr="C:\Users\Čapková\Desktop\Asie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4869160"/>
            <a:ext cx="1740192" cy="1080120"/>
          </a:xfrm>
          <a:prstGeom prst="rect">
            <a:avLst/>
          </a:prstGeom>
          <a:noFill/>
        </p:spPr>
      </p:pic>
      <p:pic>
        <p:nvPicPr>
          <p:cNvPr id="10" name="Picture 2" descr="C:\Users\Čapková\AppData\Local\Microsoft\Windows\Temporary Internet Files\Content.IE5\FBV1S1E4\MC900015870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4008" y="4725144"/>
            <a:ext cx="1759620" cy="1372798"/>
          </a:xfrm>
          <a:prstGeom prst="rect">
            <a:avLst/>
          </a:prstGeom>
          <a:noFill/>
        </p:spPr>
      </p:pic>
      <p:pic>
        <p:nvPicPr>
          <p:cNvPr id="11" name="Picture 2" descr="C:\Users\Čapková\Desktop\Ar p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95936" y="1916832"/>
            <a:ext cx="1169050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23"/>
          <p:cNvGraphicFramePr>
            <a:graphicFrameLocks/>
          </p:cNvGraphicFramePr>
          <p:nvPr/>
        </p:nvGraphicFramePr>
        <p:xfrm>
          <a:off x="323528" y="1772816"/>
          <a:ext cx="8229600" cy="43819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Zaoblený obdélník 2"/>
          <p:cNvSpPr/>
          <p:nvPr/>
        </p:nvSpPr>
        <p:spPr>
          <a:xfrm>
            <a:off x="1043608" y="392078"/>
            <a:ext cx="6912768" cy="1008112"/>
          </a:xfrm>
          <a:prstGeom prst="roundRect">
            <a:avLst>
              <a:gd name="adj" fmla="val 2079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</a:rPr>
              <a:t>ZEMĚPISNÁ NEJ </a:t>
            </a:r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</a:rPr>
              <a:t>SVĚTA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131840" y="620688"/>
            <a:ext cx="29237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největší světadíl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39952" y="5661248"/>
            <a:ext cx="8435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ASIE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Čapková\Desktop\Asi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12776"/>
            <a:ext cx="7997049" cy="406784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39952" y="5661248"/>
            <a:ext cx="8435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ASIE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Čapková\Desktop\Ind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764704"/>
            <a:ext cx="5760640" cy="4882945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2843808" y="332656"/>
            <a:ext cx="35196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pomník </a:t>
            </a:r>
            <a:r>
              <a:rPr lang="cs-CZ" sz="2400" b="1" dirty="0" err="1" smtClean="0"/>
              <a:t>Tádž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Mahal</a:t>
            </a:r>
            <a:r>
              <a:rPr lang="cs-CZ" sz="2400" b="1" dirty="0" smtClean="0"/>
              <a:t> v Indii</a:t>
            </a:r>
            <a:endParaRPr lang="cs-CZ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Čapková\Desktop\Austráli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12776"/>
            <a:ext cx="7998196" cy="406908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987824" y="620688"/>
            <a:ext cx="31467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nejmenší světadíl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79912" y="5661248"/>
            <a:ext cx="15962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Austrálie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Čapková\Desktop\Ind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764704"/>
            <a:ext cx="5760640" cy="488294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779912" y="5661248"/>
            <a:ext cx="15962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Austrálie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Čapková\AppData\Local\Microsoft\Windows\Temporary Internet Files\Content.IE5\MZ4HHNCJ\MP90040225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764704"/>
            <a:ext cx="6480720" cy="4896544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491880" y="332656"/>
            <a:ext cx="21973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medvídek koala</a:t>
            </a:r>
            <a:endParaRPr lang="cs-CZ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75856" y="620688"/>
            <a:ext cx="26306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největší oceán</a:t>
            </a:r>
            <a:endParaRPr lang="cs-CZ" sz="3200" b="1" dirty="0"/>
          </a:p>
        </p:txBody>
      </p:sp>
      <p:pic>
        <p:nvPicPr>
          <p:cNvPr id="3074" name="Picture 2" descr="C:\Users\Čapková\Desktop\tichý oceá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412776"/>
            <a:ext cx="4104456" cy="410445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915816" y="5661248"/>
            <a:ext cx="3215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Tichý oceán (Pacifik)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Čapková\Desktop\Ind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764704"/>
            <a:ext cx="5760640" cy="4882945"/>
          </a:xfrm>
          <a:prstGeom prst="rect">
            <a:avLst/>
          </a:prstGeom>
          <a:noFill/>
        </p:spPr>
      </p:pic>
      <p:pic>
        <p:nvPicPr>
          <p:cNvPr id="1026" name="Picture 2" descr="C:\Users\Čapková\AppData\Local\Microsoft\Windows\Temporary Internet Files\Content.IE5\MZ4HHNCJ\MP90040225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764704"/>
            <a:ext cx="6480720" cy="4896544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347864" y="332656"/>
            <a:ext cx="24105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 Havajské ostrovy</a:t>
            </a:r>
            <a:endParaRPr lang="cs-CZ" sz="2400" dirty="0"/>
          </a:p>
        </p:txBody>
      </p:sp>
      <p:pic>
        <p:nvPicPr>
          <p:cNvPr id="7" name="Picture 2" descr="C:\Users\Čapková\Desktop\Havajské ostr.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764704"/>
            <a:ext cx="6480719" cy="4896543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915816" y="5661248"/>
            <a:ext cx="3215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Tichý oceán (Pacifik)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31840" y="620688"/>
            <a:ext cx="28536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nejmenší oceán</a:t>
            </a:r>
            <a:endParaRPr lang="cs-CZ" sz="3200" b="1" dirty="0"/>
          </a:p>
        </p:txBody>
      </p:sp>
      <p:pic>
        <p:nvPicPr>
          <p:cNvPr id="2050" name="Picture 2" descr="C:\Users\Čapková\Desktop\Arctic_Ocea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2850" y="1406648"/>
            <a:ext cx="4105374" cy="411785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051720" y="5661248"/>
            <a:ext cx="49564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Severní ledový oceán (Arktický)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Čapková\Desktop\Arktický oceán-f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764704"/>
            <a:ext cx="6480720" cy="4896544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3923928" y="332656"/>
            <a:ext cx="1194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 Arktida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51720" y="5661248"/>
            <a:ext cx="49564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Severní ledový oceán (Arktický)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75856" y="620688"/>
            <a:ext cx="26052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 největší moře</a:t>
            </a:r>
            <a:endParaRPr lang="cs-CZ" sz="3200" b="1" dirty="0"/>
          </a:p>
        </p:txBody>
      </p:sp>
      <p:pic>
        <p:nvPicPr>
          <p:cNvPr id="2050" name="Picture 2" descr="C:\Users\Čapková\Desktop\720px-Philippine_Sea_loca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268760"/>
            <a:ext cx="5184576" cy="432048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275856" y="5661248"/>
            <a:ext cx="26089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Filipínské moře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Čapková\Desktop\Fil.m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268760"/>
            <a:ext cx="6664862" cy="4392489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275856" y="620688"/>
            <a:ext cx="26052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 největší moře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75856" y="5661248"/>
            <a:ext cx="26089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Filipínské moře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Čapková\Desktop\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428550"/>
            <a:ext cx="4104456" cy="4104456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2987824" y="620688"/>
            <a:ext cx="28730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  největší ostrov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79912" y="5661248"/>
            <a:ext cx="15839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Grónsko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Čapková\Desktop\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362" y="1268760"/>
            <a:ext cx="6697014" cy="439248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779912" y="5661248"/>
            <a:ext cx="15839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Grónsko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11760" y="620689"/>
            <a:ext cx="43566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kry u grónského pobřeží</a:t>
            </a:r>
            <a:endParaRPr lang="cs-CZ" sz="32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Čapková\Desktop\Ar 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340768"/>
            <a:ext cx="4248472" cy="4320480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2771800" y="620688"/>
            <a:ext cx="36361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  největší poloostrov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59832" y="5661248"/>
            <a:ext cx="31472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Arabský poloostrov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Čapková\Desktop\Arab p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340768"/>
            <a:ext cx="6344682" cy="4320480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3923928" y="620688"/>
            <a:ext cx="12875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Jemen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059832" y="5661248"/>
            <a:ext cx="31472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Arabský poloostrov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9872" y="620688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největší záliv</a:t>
            </a:r>
            <a:endParaRPr lang="cs-CZ" sz="3200" b="1" dirty="0"/>
          </a:p>
        </p:txBody>
      </p:sp>
      <p:pic>
        <p:nvPicPr>
          <p:cNvPr id="1026" name="Picture 2" descr="C:\Users\Čapková\Desktop\Bz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340769"/>
            <a:ext cx="4240510" cy="424847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419872" y="5661248"/>
            <a:ext cx="2501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Bengálský záliv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Čapková\Desktop\beng zá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500" y="1276350"/>
            <a:ext cx="6477000" cy="4305300"/>
          </a:xfrm>
          <a:prstGeom prst="rect">
            <a:avLst/>
          </a:prstGeom>
          <a:noFill/>
        </p:spPr>
      </p:pic>
      <p:pic>
        <p:nvPicPr>
          <p:cNvPr id="4099" name="Picture 3" descr="C:\Users\Čapková\Desktop\beng zá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500" y="1276350"/>
            <a:ext cx="6550868" cy="430530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843808" y="620688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pobřeží Bangladéše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47864" y="5661248"/>
            <a:ext cx="2501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Bengálský záliv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Čapková\Desktop\nepá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170567"/>
            <a:ext cx="6586332" cy="4490681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275856" y="548680"/>
            <a:ext cx="27530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nejvyšší pohoří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23928" y="5661248"/>
            <a:ext cx="1326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Himálaj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Čapková\Desktop\mount evere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196752"/>
            <a:ext cx="6590168" cy="4512127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3275856" y="548680"/>
            <a:ext cx="25901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  nejvyšší hora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347864" y="5661248"/>
            <a:ext cx="23615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Mount Everest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23928" y="1124744"/>
            <a:ext cx="13290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8 850 m </a:t>
            </a:r>
            <a:r>
              <a:rPr lang="cs-CZ" b="1" dirty="0" err="1" smtClean="0">
                <a:solidFill>
                  <a:schemeClr val="bg1"/>
                </a:solidFill>
              </a:rPr>
              <a:t>n.v</a:t>
            </a:r>
            <a:r>
              <a:rPr lang="cs-CZ" b="1" dirty="0" smtClean="0">
                <a:solidFill>
                  <a:schemeClr val="bg1"/>
                </a:solidFill>
              </a:rPr>
              <a:t>.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Čapková\Desktop\Amazon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196752"/>
            <a:ext cx="6552727" cy="4442094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1907704" y="548680"/>
            <a:ext cx="53783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 nejdelší a nejmohutnější řeka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07904" y="5661248"/>
            <a:ext cx="17402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Amazonka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31840" y="548680"/>
            <a:ext cx="28271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  největší jezero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19872" y="5661248"/>
            <a:ext cx="23447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Kaspické moře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5" name="Picture 3" descr="C:\Users\Čapková\Desktop\KASp. m map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196752"/>
            <a:ext cx="3816424" cy="439569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91880" y="548680"/>
            <a:ext cx="21625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  těžba ropy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19872" y="5661248"/>
            <a:ext cx="23447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Kaspické moře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6146" name="Picture 2" descr="C:\Users\Čapková\Desktop\Kas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196752"/>
            <a:ext cx="6664232" cy="442980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548680"/>
            <a:ext cx="30482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  nejhlubší jezero</a:t>
            </a:r>
            <a:endParaRPr lang="cs-CZ" sz="3200" b="1" dirty="0"/>
          </a:p>
        </p:txBody>
      </p:sp>
      <p:pic>
        <p:nvPicPr>
          <p:cNvPr id="5" name="Picture 2" descr="C:\Users\Čapková\Desktop\bajk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196752"/>
            <a:ext cx="6624736" cy="4424473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419872" y="5661248"/>
            <a:ext cx="223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jezero Bajkal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Čapková\Desktop\Ba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196753"/>
            <a:ext cx="6216690" cy="446449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059832" y="548680"/>
            <a:ext cx="30482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  nejhlubší jezero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19872" y="5661248"/>
            <a:ext cx="223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jezero Bajkal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Salto Angel from Rato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196752"/>
            <a:ext cx="6192688" cy="4464496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2843808" y="548680"/>
            <a:ext cx="34978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  nejvyšší vodopády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95736" y="5661248"/>
            <a:ext cx="4764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Angelův vodopád (Salto Angel)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347864" y="548680"/>
            <a:ext cx="2433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  největší stát</a:t>
            </a:r>
            <a:endParaRPr lang="cs-CZ" sz="3200" b="1" dirty="0"/>
          </a:p>
        </p:txBody>
      </p:sp>
      <p:pic>
        <p:nvPicPr>
          <p:cNvPr id="1026" name="Picture 2" descr="C:\Users\Čapková\AppData\Local\Microsoft\Windows\Temporary Internet Files\Content.IE5\FBV1S1E4\MC90001587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268760"/>
            <a:ext cx="5634555" cy="439589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4067944" y="5661248"/>
            <a:ext cx="10769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Rusko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Čapková\Desktop\Va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196752"/>
            <a:ext cx="5904656" cy="45005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347864" y="548680"/>
            <a:ext cx="26568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 nejmenší stát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23928" y="5661248"/>
            <a:ext cx="13033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Vatikán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771800" y="548680"/>
            <a:ext cx="35126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 nejlidnatější město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67944" y="5661248"/>
            <a:ext cx="9775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Tokio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6" name="Picture 7" descr="C:\Users\Čapková\AppData\Local\Microsoft\Windows\Temporary Internet Files\Content.IE5\7STRUC27\MP900438871[1].jpg"/>
          <p:cNvPicPr>
            <a:picLocks noChangeAspect="1" noChangeArrowheads="1"/>
          </p:cNvPicPr>
          <p:nvPr/>
        </p:nvPicPr>
        <p:blipFill>
          <a:blip r:embed="rId2" cstate="print"/>
          <a:srcRect t="26231"/>
          <a:stretch>
            <a:fillRect/>
          </a:stretch>
        </p:blipFill>
        <p:spPr bwMode="auto">
          <a:xfrm>
            <a:off x="1619672" y="1196752"/>
            <a:ext cx="5903582" cy="442287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692696"/>
            <a:ext cx="7772400" cy="5472608"/>
          </a:xfrm>
        </p:spPr>
        <p:txBody>
          <a:bodyPr anchor="t"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Anotace: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Výukový materiál je určen žákům 8. a 9. ročníku k procvičení, a zopakování vybraných zeměpisných pojmů z učiva o světě.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Žáci samostatně pracují se svými učebnicemi, poznámkami     a atlasy světa.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Informace si mohou vyhledávat i na internetu.</a:t>
            </a: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40466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Citace:</a:t>
            </a:r>
          </a:p>
          <a:p>
            <a:r>
              <a:rPr lang="cs-CZ" sz="2400" dirty="0" smtClean="0"/>
              <a:t>Vlastní zdroj.</a:t>
            </a:r>
          </a:p>
        </p:txBody>
      </p:sp>
      <p:sp>
        <p:nvSpPr>
          <p:cNvPr id="3" name="Obdélník 2"/>
          <p:cNvSpPr/>
          <p:nvPr/>
        </p:nvSpPr>
        <p:spPr>
          <a:xfrm>
            <a:off x="539552" y="1916832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</a:t>
            </a:r>
            <a:r>
              <a:rPr lang="cs-CZ" dirty="0" smtClean="0"/>
              <a:t> (otevřená galerie), </a:t>
            </a:r>
            <a:r>
              <a:rPr lang="cs-CZ" dirty="0" err="1" smtClean="0"/>
              <a:t>cs.wikipedia.org</a:t>
            </a:r>
            <a:r>
              <a:rPr lang="cs-CZ" dirty="0" smtClean="0"/>
              <a:t>, </a:t>
            </a:r>
            <a:r>
              <a:rPr lang="cs-CZ" dirty="0" err="1" smtClean="0"/>
              <a:t>commons.wikimedia.org</a:t>
            </a:r>
            <a:r>
              <a:rPr lang="cs-CZ" dirty="0" smtClean="0"/>
              <a:t>  </a:t>
            </a:r>
          </a:p>
        </p:txBody>
      </p:sp>
      <p:sp>
        <p:nvSpPr>
          <p:cNvPr id="4" name="Obdélník 3"/>
          <p:cNvSpPr/>
          <p:nvPr/>
        </p:nvSpPr>
        <p:spPr>
          <a:xfrm>
            <a:off x="755576" y="1484784"/>
            <a:ext cx="22303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Použité obrázky:</a:t>
            </a:r>
          </a:p>
        </p:txBody>
      </p:sp>
      <p:pic>
        <p:nvPicPr>
          <p:cNvPr id="5" name="Picture 2" descr="C:\Users\Čapková\Desktop\mount everes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420888"/>
            <a:ext cx="720080" cy="527646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899592" y="2348880"/>
            <a:ext cx="79563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I, LUCA GALUZZI.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2.5.2013]. Dostupný na WWW: http://cs.wikipedia.org/wiki/Soubor:Everest_North_Face_toward_Base_Camp_Tibet_Luca_Galuzzi</a:t>
            </a:r>
            <a:endParaRPr lang="cs-CZ" dirty="0"/>
          </a:p>
        </p:txBody>
      </p:sp>
      <p:pic>
        <p:nvPicPr>
          <p:cNvPr id="7" name="Picture 2" descr="C:\Users\Čapková\Desktop\Ar 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284984"/>
            <a:ext cx="720080" cy="657607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971600" y="3284984"/>
            <a:ext cx="8172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AUTOR NEUVEDEN.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2.5.2013]. Dostupný na WWW: http://cs.wikipedia.org/wiki/Soubor:Arabian_Peninsula_dust_SeaWiFS.jpg </a:t>
            </a:r>
            <a:endParaRPr lang="cs-CZ" dirty="0"/>
          </a:p>
        </p:txBody>
      </p:sp>
      <p:pic>
        <p:nvPicPr>
          <p:cNvPr id="9" name="Picture 2" descr="C:\Users\Čapková\Desktop\Amazonk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221088"/>
            <a:ext cx="648072" cy="504055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971600" y="4005064"/>
            <a:ext cx="76683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LUBASI.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2.5.2013]. Dostupný na WWW: http://commons.wikimedia.org/wiki/File:Aerial_view_of_the_Amazon_Rainforest.jpg?uselang=cs </a:t>
            </a:r>
            <a:endParaRPr lang="cs-CZ" dirty="0"/>
          </a:p>
        </p:txBody>
      </p:sp>
      <p:pic>
        <p:nvPicPr>
          <p:cNvPr id="11" name="Picture 2" descr="C:\Users\Čapková\Desktop\Asi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941168"/>
            <a:ext cx="707809" cy="432048"/>
          </a:xfrm>
          <a:prstGeom prst="rect">
            <a:avLst/>
          </a:prstGeom>
          <a:noFill/>
        </p:spPr>
      </p:pic>
      <p:sp>
        <p:nvSpPr>
          <p:cNvPr id="12" name="Obdélník 11"/>
          <p:cNvSpPr/>
          <p:nvPr/>
        </p:nvSpPr>
        <p:spPr>
          <a:xfrm>
            <a:off x="971600" y="4869160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DADO.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2.5.2013]. Dostupný na WWW: http://cs.wikipedia.org/wiki/Soubor:LocationAsia.png </a:t>
            </a:r>
            <a:endParaRPr lang="cs-CZ" dirty="0"/>
          </a:p>
        </p:txBody>
      </p:sp>
      <p:pic>
        <p:nvPicPr>
          <p:cNvPr id="13" name="Picture 2" descr="C:\Users\Čapková\Desktop\Vat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6165304"/>
            <a:ext cx="720080" cy="504056"/>
          </a:xfrm>
          <a:prstGeom prst="rect">
            <a:avLst/>
          </a:prstGeom>
          <a:noFill/>
        </p:spPr>
      </p:pic>
      <p:sp>
        <p:nvSpPr>
          <p:cNvPr id="14" name="Obdélník 13"/>
          <p:cNvSpPr/>
          <p:nvPr/>
        </p:nvSpPr>
        <p:spPr>
          <a:xfrm>
            <a:off x="971600" y="6093296"/>
            <a:ext cx="7632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P.LEDR.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2.5.2013]. Dostupný na WWW: http://cs.wikipedia.org/wiki/Soubor:Pohled_na_%C5%99%C3%ADm.JPG </a:t>
            </a:r>
            <a:endParaRPr lang="cs-CZ" dirty="0"/>
          </a:p>
        </p:txBody>
      </p:sp>
      <p:pic>
        <p:nvPicPr>
          <p:cNvPr id="15" name="Picture 2" descr="Soubor:Salto Angel from Raton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5517232"/>
            <a:ext cx="672075" cy="504056"/>
          </a:xfrm>
          <a:prstGeom prst="rect">
            <a:avLst/>
          </a:prstGeom>
          <a:noFill/>
        </p:spPr>
      </p:pic>
      <p:sp>
        <p:nvSpPr>
          <p:cNvPr id="16" name="Obdélník 15"/>
          <p:cNvSpPr/>
          <p:nvPr/>
        </p:nvSpPr>
        <p:spPr>
          <a:xfrm>
            <a:off x="971600" y="5517232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YOSEMITE.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2.5.2013]. Dostupný na WWW: http://cs.wikipedia.org/wiki/Soubor:Salto_Angel_from_Raton.JPG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43608" y="188640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SEE ABOWE.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2.5.2013]. Dostupný na WWW: http://cs.wikipedia.org/wiki/Soubor:LocationAustralia.png </a:t>
            </a:r>
            <a:endParaRPr lang="cs-CZ" dirty="0"/>
          </a:p>
        </p:txBody>
      </p:sp>
      <p:pic>
        <p:nvPicPr>
          <p:cNvPr id="1027" name="Picture 3" descr="C:\Users\Čapková\Desktop\Austráli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188640"/>
            <a:ext cx="707694" cy="360040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1043608" y="836712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JANKIT (TALK.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2.5.2013]. Dostupný na WWW: http://cs.wikipedia.org/wiki/Soubor:Taj1.jpg </a:t>
            </a:r>
            <a:endParaRPr lang="cs-CZ" dirty="0"/>
          </a:p>
        </p:txBody>
      </p:sp>
      <p:pic>
        <p:nvPicPr>
          <p:cNvPr id="1028" name="Picture 4" descr="C:\Users\Čapková\Desktop\Indi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836712"/>
            <a:ext cx="755004" cy="648072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1115616" y="1700808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AUTOR NEUVEDEN.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2.5.2013]. Dostupný na WWW: http://cs.wikipedia.org/wiki/Soubor:Pacific_Ocean.png </a:t>
            </a:r>
            <a:endParaRPr lang="cs-CZ" dirty="0"/>
          </a:p>
        </p:txBody>
      </p:sp>
      <p:pic>
        <p:nvPicPr>
          <p:cNvPr id="2050" name="Picture 2" descr="C:\Users\Čapková\Desktop\tichý oceá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700808"/>
            <a:ext cx="720080" cy="720080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1115616" y="2492896"/>
            <a:ext cx="8028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W NOWICKI.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2.5.2013]. Dostupný na WWW: http://commons.wikimedia.org/wiki/File:Coconut_Island_(Hawaii_Island).jpg?uselang=cs </a:t>
            </a:r>
            <a:endParaRPr lang="cs-CZ" dirty="0"/>
          </a:p>
        </p:txBody>
      </p:sp>
      <p:pic>
        <p:nvPicPr>
          <p:cNvPr id="2051" name="Picture 3" descr="C:\Users\Čapková\Desktop\Havajské ostr.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564904"/>
            <a:ext cx="815232" cy="578942"/>
          </a:xfrm>
          <a:prstGeom prst="rect">
            <a:avLst/>
          </a:prstGeom>
          <a:noFill/>
        </p:spPr>
      </p:pic>
      <p:pic>
        <p:nvPicPr>
          <p:cNvPr id="13" name="Picture 2" descr="C:\Users\Čapková\Desktop\Arctic_Ocean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429000"/>
            <a:ext cx="646108" cy="648072"/>
          </a:xfrm>
          <a:prstGeom prst="rect">
            <a:avLst/>
          </a:prstGeom>
          <a:noFill/>
        </p:spPr>
      </p:pic>
      <p:pic>
        <p:nvPicPr>
          <p:cNvPr id="15" name="Picture 2" descr="C:\Users\Čapková\Desktop\Arktický oceán-foto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4293096"/>
            <a:ext cx="759406" cy="504056"/>
          </a:xfrm>
          <a:prstGeom prst="rect">
            <a:avLst/>
          </a:prstGeom>
          <a:noFill/>
        </p:spPr>
      </p:pic>
      <p:sp>
        <p:nvSpPr>
          <p:cNvPr id="16" name="Obdélník 15"/>
          <p:cNvSpPr/>
          <p:nvPr/>
        </p:nvSpPr>
        <p:spPr>
          <a:xfrm>
            <a:off x="1115616" y="4149080"/>
            <a:ext cx="76683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PABLO CLEMENTE-COLON.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2.5.2013]. Dostupný na WWW: http://commons.wikimedia.org/wiki/File:Arct0318_-_Flickr_-_NOAA_Photo_Library.jpg?uselang=cs 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1115616" y="3429000"/>
            <a:ext cx="7632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CIA.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2.5.2013]. Dostupný na WWW: http://cs.wikipedia.org/wiki/Soubor:Arctic_Ocean.png </a:t>
            </a:r>
            <a:endParaRPr lang="cs-CZ" dirty="0"/>
          </a:p>
        </p:txBody>
      </p:sp>
      <p:pic>
        <p:nvPicPr>
          <p:cNvPr id="19" name="Picture 2" descr="C:\Users\Čapková\Desktop\720px-Philippine_Sea_locatio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179512" y="5085184"/>
            <a:ext cx="777686" cy="648072"/>
          </a:xfrm>
          <a:prstGeom prst="rect">
            <a:avLst/>
          </a:prstGeom>
          <a:noFill/>
        </p:spPr>
      </p:pic>
      <p:sp>
        <p:nvSpPr>
          <p:cNvPr id="20" name="Obdélník 19"/>
          <p:cNvSpPr/>
          <p:nvPr/>
        </p:nvSpPr>
        <p:spPr>
          <a:xfrm>
            <a:off x="1115616" y="5085184"/>
            <a:ext cx="78123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AUTOR NEUVEDEN. </a:t>
            </a:r>
            <a:r>
              <a:rPr lang="en-US" i="1" dirty="0" smtClean="0"/>
              <a:t>commons.wikimedia.org</a:t>
            </a:r>
            <a:r>
              <a:rPr lang="en-US" dirty="0" smtClean="0"/>
              <a:t> [online]. [cit. </a:t>
            </a:r>
            <a:r>
              <a:rPr lang="cs-CZ" dirty="0" smtClean="0"/>
              <a:t>2.5</a:t>
            </a:r>
            <a:r>
              <a:rPr lang="en-US" dirty="0" smtClean="0"/>
              <a:t>.2013]. </a:t>
            </a:r>
            <a:r>
              <a:rPr lang="en-US" dirty="0" err="1" smtClean="0"/>
              <a:t>Dostupný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WWW: http://commons.wikimedia.org/wiki/File:Philippine_Sea_location.jpg?uselang=cs </a:t>
            </a:r>
            <a:endParaRPr lang="cs-CZ" dirty="0"/>
          </a:p>
        </p:txBody>
      </p:sp>
      <p:pic>
        <p:nvPicPr>
          <p:cNvPr id="21" name="Picture 3" descr="C:\Users\Čapková\Desktop\Fil.m.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6021288"/>
            <a:ext cx="792088" cy="527729"/>
          </a:xfrm>
          <a:prstGeom prst="rect">
            <a:avLst/>
          </a:prstGeom>
          <a:noFill/>
        </p:spPr>
      </p:pic>
      <p:sp>
        <p:nvSpPr>
          <p:cNvPr id="22" name="Obdélník 21"/>
          <p:cNvSpPr/>
          <p:nvPr/>
        </p:nvSpPr>
        <p:spPr>
          <a:xfrm>
            <a:off x="1115616" y="6021288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P199. </a:t>
            </a:r>
            <a:r>
              <a:rPr lang="en-US" i="1" dirty="0" smtClean="0"/>
              <a:t>commons.wikimedia.org</a:t>
            </a:r>
            <a:r>
              <a:rPr lang="en-US" dirty="0" smtClean="0"/>
              <a:t> [online]. [cit. </a:t>
            </a:r>
            <a:r>
              <a:rPr lang="cs-CZ" dirty="0" smtClean="0"/>
              <a:t>2.5</a:t>
            </a:r>
            <a:r>
              <a:rPr lang="en-US" dirty="0" smtClean="0"/>
              <a:t>.2013]. </a:t>
            </a:r>
            <a:r>
              <a:rPr lang="en-US" dirty="0" err="1" smtClean="0"/>
              <a:t>Dostupný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WWW: http://commons.wikimedia.org/wiki/File:Ilagan_City_1.jpg?uselang=cs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1043608" y="260648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CONNORMAH.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2.5.2013]. Dostupný na WWW: http://cs.wikipedia.org/wiki/Soubor:Greenland_(orthographic_projection).svg </a:t>
            </a:r>
            <a:endParaRPr lang="cs-CZ" dirty="0"/>
          </a:p>
        </p:txBody>
      </p:sp>
      <p:pic>
        <p:nvPicPr>
          <p:cNvPr id="1028" name="Picture 4" descr="C:\Users\Čapková\Desktop\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704305" cy="704305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1043608" y="980728"/>
            <a:ext cx="7921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CHRISTINE ZENINO.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2.5.2013]. Dostupný na WWW: http://commons.wikimedia.org/wiki/File:Greenland_Glaciers_outside_of_Ammassalik_(5562580093).jpg?uselang=cs </a:t>
            </a:r>
            <a:endParaRPr lang="cs-CZ" dirty="0"/>
          </a:p>
        </p:txBody>
      </p:sp>
      <p:pic>
        <p:nvPicPr>
          <p:cNvPr id="1029" name="Picture 5" descr="C:\Users\Čapková\Desktop\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96752"/>
            <a:ext cx="720080" cy="479754"/>
          </a:xfrm>
          <a:prstGeom prst="rect">
            <a:avLst/>
          </a:prstGeom>
          <a:noFill/>
        </p:spPr>
      </p:pic>
      <p:pic>
        <p:nvPicPr>
          <p:cNvPr id="14" name="Picture 6" descr="C:\Users\Čapková\Desktop\Bz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276872"/>
            <a:ext cx="657301" cy="669597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1043608" y="2276872"/>
            <a:ext cx="7956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NORMANEINSTEIN.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2.5.2013]. Dostupný na WWW: http://cs.wikipedia.org/wiki/Soubor:Bay_of_Bengal_map.png </a:t>
            </a:r>
            <a:endParaRPr lang="cs-CZ" dirty="0"/>
          </a:p>
        </p:txBody>
      </p:sp>
      <p:pic>
        <p:nvPicPr>
          <p:cNvPr id="18" name="Picture 3" descr="C:\Users\Čapková\Desktop\Arab po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284984"/>
            <a:ext cx="792088" cy="495054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1043608" y="3212976"/>
            <a:ext cx="81003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BERNARD GAGNON.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2.5.2013]. Dostupný na WWW: http://cs.wikipedia.org/wiki/Soubor:Manakha_01.jpg </a:t>
            </a:r>
            <a:endParaRPr lang="cs-CZ" dirty="0"/>
          </a:p>
        </p:txBody>
      </p:sp>
      <p:pic>
        <p:nvPicPr>
          <p:cNvPr id="20" name="Picture 4" descr="C:\Users\Čapková\Desktop\beng zál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077072"/>
            <a:ext cx="758314" cy="504056"/>
          </a:xfrm>
          <a:prstGeom prst="rect">
            <a:avLst/>
          </a:prstGeom>
          <a:noFill/>
        </p:spPr>
      </p:pic>
      <p:sp>
        <p:nvSpPr>
          <p:cNvPr id="21" name="Obdélník 20"/>
          <p:cNvSpPr/>
          <p:nvPr/>
        </p:nvSpPr>
        <p:spPr>
          <a:xfrm>
            <a:off x="971600" y="3933056"/>
            <a:ext cx="8172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SABILAENUN.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2.5.2013]. Dostupný na WWW: http://commons.wikimedia.org/wiki/File:%E0%A6%AE%E0%A7%87%E0%A6%98%E0%A6%A8%E0%A6%BE_%E0%A6%A8%E0%A6%A6%E0%A7%80.png?uselang=cs </a:t>
            </a:r>
            <a:endParaRPr lang="cs-CZ" dirty="0"/>
          </a:p>
        </p:txBody>
      </p:sp>
      <p:pic>
        <p:nvPicPr>
          <p:cNvPr id="22" name="Picture 5" descr="C:\Users\Čapková\Desktop\nepá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4941168"/>
            <a:ext cx="720079" cy="472364"/>
          </a:xfrm>
          <a:prstGeom prst="rect">
            <a:avLst/>
          </a:prstGeom>
          <a:noFill/>
        </p:spPr>
      </p:pic>
      <p:sp>
        <p:nvSpPr>
          <p:cNvPr id="23" name="Obdélník 22"/>
          <p:cNvSpPr/>
          <p:nvPr/>
        </p:nvSpPr>
        <p:spPr>
          <a:xfrm>
            <a:off x="971600" y="4869160"/>
            <a:ext cx="8172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WOLFGANG BEYER.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2.5.2013]. Dostupný na WWW: http://cs.wikipedia.org/wiki/Soubor:Annapurna_Lamjung_Himal.jpg </a:t>
            </a:r>
            <a:endParaRPr lang="cs-CZ" dirty="0"/>
          </a:p>
        </p:txBody>
      </p:sp>
      <p:pic>
        <p:nvPicPr>
          <p:cNvPr id="24" name="Picture 3" descr="C:\Users\Čapková\Desktop\KASp. m map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5589240"/>
            <a:ext cx="576064" cy="732616"/>
          </a:xfrm>
          <a:prstGeom prst="rect">
            <a:avLst/>
          </a:prstGeom>
          <a:noFill/>
        </p:spPr>
      </p:pic>
      <p:sp>
        <p:nvSpPr>
          <p:cNvPr id="25" name="Obdélník 24"/>
          <p:cNvSpPr/>
          <p:nvPr/>
        </p:nvSpPr>
        <p:spPr>
          <a:xfrm>
            <a:off x="1043608" y="5661248"/>
            <a:ext cx="76683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JEFF SCHMALTZ.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2.5.2013]. Dostupný na WWW: http://cs.wikipedia.org/wiki/Soubor:Caspian_Sea_from_orbit.jpg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4" descr="C:\Users\Čapková\Desktop\Kas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720080" cy="526511"/>
          </a:xfrm>
          <a:prstGeom prst="rect">
            <a:avLst/>
          </a:prstGeom>
          <a:noFill/>
        </p:spPr>
      </p:pic>
      <p:sp>
        <p:nvSpPr>
          <p:cNvPr id="20" name="Obdélník 19"/>
          <p:cNvSpPr/>
          <p:nvPr/>
        </p:nvSpPr>
        <p:spPr>
          <a:xfrm>
            <a:off x="971600" y="188640"/>
            <a:ext cx="8028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PENYULAP.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2.5.2013]. Dostupný na WWW: http://commons.wikimedia.org/wiki/File:Jack-up-rig-in-the-caspian-sea_1.JPG?uselang=cs </a:t>
            </a:r>
            <a:endParaRPr lang="cs-CZ" dirty="0"/>
          </a:p>
        </p:txBody>
      </p:sp>
      <p:pic>
        <p:nvPicPr>
          <p:cNvPr id="21" name="Picture 5" descr="C:\Users\Čapková\Desktop\bajk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96752"/>
            <a:ext cx="720080" cy="432895"/>
          </a:xfrm>
          <a:prstGeom prst="rect">
            <a:avLst/>
          </a:prstGeom>
          <a:noFill/>
        </p:spPr>
      </p:pic>
      <p:sp>
        <p:nvSpPr>
          <p:cNvPr id="22" name="Obdélník 21"/>
          <p:cNvSpPr/>
          <p:nvPr/>
        </p:nvSpPr>
        <p:spPr>
          <a:xfrm>
            <a:off x="971600" y="1124744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AUTOR NEUVEEN.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2.5.2013]. Dostupný na WWW: http://cs.wikipedia.org/wiki/Soubor:Baikal-S1998162044804.jpg </a:t>
            </a:r>
            <a:endParaRPr lang="cs-CZ" dirty="0"/>
          </a:p>
        </p:txBody>
      </p:sp>
      <p:pic>
        <p:nvPicPr>
          <p:cNvPr id="23" name="Picture 6" descr="C:\Users\Čapková\Desktop\Baj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44824"/>
            <a:ext cx="720080" cy="523695"/>
          </a:xfrm>
          <a:prstGeom prst="rect">
            <a:avLst/>
          </a:prstGeom>
          <a:noFill/>
        </p:spPr>
      </p:pic>
      <p:sp>
        <p:nvSpPr>
          <p:cNvPr id="24" name="Obdélník 23"/>
          <p:cNvSpPr/>
          <p:nvPr/>
        </p:nvSpPr>
        <p:spPr>
          <a:xfrm>
            <a:off x="971600" y="1844824"/>
            <a:ext cx="8172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IÑAKI LLM.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2.5.2013]. Dostupný na WWW: http://commons.wikimedia.org/wiki/File:Baikal_lakuaren_HMtik_Era.JPG?uselang=cs </a:t>
            </a:r>
            <a:endParaRPr lang="cs-CZ" dirty="0"/>
          </a:p>
        </p:txBody>
      </p:sp>
      <p:pic>
        <p:nvPicPr>
          <p:cNvPr id="25" name="Picture 2" descr="Soubor:Salto Angel from Raton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2564904"/>
            <a:ext cx="792088" cy="594066"/>
          </a:xfrm>
          <a:prstGeom prst="rect">
            <a:avLst/>
          </a:prstGeom>
          <a:noFill/>
        </p:spPr>
      </p:pic>
      <p:sp>
        <p:nvSpPr>
          <p:cNvPr id="26" name="Obdélník 25"/>
          <p:cNvSpPr/>
          <p:nvPr/>
        </p:nvSpPr>
        <p:spPr>
          <a:xfrm>
            <a:off x="971600" y="2564904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YOSEMITE.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2.5.2013]. Dostupný na WWW: http://cs.wikipedia.org/wiki/Soubor:Salto_Angel_from_Raton.JPG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7864</TotalTime>
  <Words>769</Words>
  <Application>Microsoft Office PowerPoint</Application>
  <PresentationFormat>Předvádění na obrazovce (4:3)</PresentationFormat>
  <Paragraphs>106</Paragraphs>
  <Slides>35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35</vt:i4>
      </vt:variant>
    </vt:vector>
  </HeadingPairs>
  <TitlesOfParts>
    <vt:vector size="37" baseType="lpstr">
      <vt:lpstr>Motiv sady Office</vt:lpstr>
      <vt:lpstr>Vrchol</vt:lpstr>
      <vt:lpstr>Prezentace aplikace PowerPoint</vt:lpstr>
      <vt:lpstr>ZEMĚPISNÁ NEJ SVĚTA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Čapková</dc:creator>
  <cp:lastModifiedBy>pc</cp:lastModifiedBy>
  <cp:revision>757</cp:revision>
  <dcterms:created xsi:type="dcterms:W3CDTF">2012-03-30T01:27:57Z</dcterms:created>
  <dcterms:modified xsi:type="dcterms:W3CDTF">2013-06-17T11:09:47Z</dcterms:modified>
</cp:coreProperties>
</file>