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57" r:id="rId4"/>
    <p:sldId id="256" r:id="rId5"/>
    <p:sldId id="259" r:id="rId6"/>
    <p:sldId id="260" r:id="rId7"/>
    <p:sldId id="262" r:id="rId8"/>
    <p:sldId id="261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7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0F86FC-22A9-4CE9-8642-F18D7D99815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49FC54-B08D-4C49-AFF1-8CDBC44D79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255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0893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304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7609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2403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9631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3611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8008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4239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8000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1593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515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44DDA-3712-408A-90AC-977AA7D5FEF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C3CA50-1854-4C9B-8CF9-AC28DA150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6697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Map_of_Great_Plains.svg" TargetMode="External"/><Relationship Id="rId2" Type="http://schemas.openxmlformats.org/officeDocument/2006/relationships/hyperlink" Target="http://en.wikipedia.org/wiki/File:North_America_satellite_orthographic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s.wikipedia.org/wiki/Soubor:Appalachians_NC_BLRI9242.jpg" TargetMode="External"/><Relationship Id="rId4" Type="http://schemas.openxmlformats.org/officeDocument/2006/relationships/hyperlink" Target="https://cs.wikipedia.org/wiki/Soubor:Great_Plains_Nebraska_US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2129360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VY_32_INOVACE_01_03B_Severní Amerika - povrch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4840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064452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povrchem Severní Ameriky.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povrch Severní Ameriky. Dokáže na mapě ukázat důležitá</a:t>
            </a:r>
          </a:p>
          <a:p>
            <a:r>
              <a:rPr lang="cs-CZ" dirty="0" smtClean="0"/>
              <a:t>horstva a nížiny.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11. </a:t>
            </a:r>
            <a:r>
              <a:rPr lang="cs-CZ" dirty="0"/>
              <a:t>9</a:t>
            </a:r>
            <a:r>
              <a:rPr lang="cs-CZ" dirty="0" smtClean="0"/>
              <a:t>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12.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856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5914" y="2496307"/>
            <a:ext cx="8568952" cy="1470025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sz="6600" dirty="0" smtClean="0"/>
              <a:t>Severní Amerika - povrch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230838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North America satellite orthograph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114300"/>
            <a:ext cx="6152128" cy="662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17255" y="44624"/>
            <a:ext cx="3055773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- 24,7 mil. km</a:t>
            </a:r>
            <a:r>
              <a:rPr lang="cs-CZ" sz="2800" baseline="30000" dirty="0" smtClean="0"/>
              <a:t>2</a:t>
            </a:r>
          </a:p>
          <a:p>
            <a:r>
              <a:rPr lang="cs-CZ" sz="2800" dirty="0" smtClean="0"/>
              <a:t>- 3. největší světadíl</a:t>
            </a:r>
          </a:p>
          <a:p>
            <a:r>
              <a:rPr lang="cs-CZ" sz="2800" dirty="0" smtClean="0"/>
              <a:t>- největší ostrov:</a:t>
            </a:r>
          </a:p>
          <a:p>
            <a:r>
              <a:rPr lang="cs-CZ" sz="2800" dirty="0" smtClean="0"/>
              <a:t>  </a:t>
            </a:r>
            <a:r>
              <a:rPr lang="cs-CZ" sz="2800" b="1" dirty="0" smtClean="0"/>
              <a:t>Grónsko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Kordillery</a:t>
            </a:r>
          </a:p>
          <a:p>
            <a:r>
              <a:rPr lang="cs-CZ" sz="2800" b="1" dirty="0" err="1" smtClean="0"/>
              <a:t>Appalače</a:t>
            </a:r>
            <a:endParaRPr lang="cs-CZ" sz="2800" b="1" dirty="0" smtClean="0"/>
          </a:p>
          <a:p>
            <a:r>
              <a:rPr lang="cs-CZ" sz="2800" b="1" dirty="0" smtClean="0"/>
              <a:t>Arktická nížina</a:t>
            </a:r>
          </a:p>
          <a:p>
            <a:r>
              <a:rPr lang="cs-CZ" sz="2800" b="1" dirty="0" smtClean="0"/>
              <a:t>Centrální roviny</a:t>
            </a:r>
          </a:p>
          <a:p>
            <a:r>
              <a:rPr lang="cs-CZ" sz="2800" b="1" dirty="0" smtClean="0"/>
              <a:t>Pobřežní nížina</a:t>
            </a:r>
          </a:p>
          <a:p>
            <a:r>
              <a:rPr lang="cs-CZ" sz="2800" b="1" dirty="0" smtClean="0"/>
              <a:t>Údolí smrti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257625" y="643359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71046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North America satellite orthograph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114300"/>
            <a:ext cx="6152128" cy="662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57625" y="643359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Ovál 3"/>
          <p:cNvSpPr/>
          <p:nvPr/>
        </p:nvSpPr>
        <p:spPr>
          <a:xfrm rot="20853441">
            <a:off x="1570625" y="974504"/>
            <a:ext cx="1055538" cy="500702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1772816"/>
            <a:ext cx="157440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Kordillery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 rot="1911724">
            <a:off x="3951649" y="3415678"/>
            <a:ext cx="641309" cy="146776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854187" y="2905780"/>
            <a:ext cx="152638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Appalače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44390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North America satellite orthograph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114300"/>
            <a:ext cx="6152128" cy="662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57625" y="643359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Ovál 3"/>
          <p:cNvSpPr/>
          <p:nvPr/>
        </p:nvSpPr>
        <p:spPr>
          <a:xfrm rot="18127321">
            <a:off x="3235229" y="1501891"/>
            <a:ext cx="703248" cy="250351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2257708"/>
            <a:ext cx="229915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Arktická nížina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 rot="21378332">
            <a:off x="2790607" y="2016288"/>
            <a:ext cx="943804" cy="284918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3553852"/>
            <a:ext cx="247785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Centrální roviny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 rot="3418245">
            <a:off x="3812772" y="3708697"/>
            <a:ext cx="535373" cy="133984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4293096"/>
            <a:ext cx="2384564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Pobřežní nížina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6874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ap of Great Plain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817580"/>
            <a:ext cx="9108291" cy="563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496" y="107921"/>
            <a:ext cx="237795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Velké planiny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36512" y="643359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075325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107921"/>
            <a:ext cx="237795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Velké planiny</a:t>
            </a:r>
            <a:endParaRPr lang="cs-CZ" sz="3200" dirty="0"/>
          </a:p>
        </p:txBody>
      </p:sp>
      <p:pic>
        <p:nvPicPr>
          <p:cNvPr id="2050" name="Picture 2" descr="Soubor:Great Plains Nebraska USA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6711"/>
            <a:ext cx="8928992" cy="5936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937" y="6505599"/>
            <a:ext cx="618631" cy="30777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20915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Appalachians NC BLRI92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8846221" cy="593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496" y="107921"/>
            <a:ext cx="172034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Appalače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937" y="643359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79533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Mount McKinley and Denali National Park Road 2048px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84976" cy="6588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496" y="107921"/>
            <a:ext cx="177817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Kordillery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649615"/>
            <a:ext cx="6587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56320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980728"/>
            <a:ext cx="9151864" cy="9002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11.9.2012].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en.wikipedia.org/wiki/File:North_America_satellite_orthographic.jpg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11.9.2012].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cs.wikipedia.org/wiki/Soubor:Map_of_Great_Plains.svg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11.9.2012]. Dostupný na WWW: </a:t>
            </a:r>
            <a:r>
              <a:rPr lang="cs-CZ" sz="1050" dirty="0">
                <a:hlinkClick r:id="rId4"/>
              </a:rPr>
              <a:t>https://</a:t>
            </a:r>
            <a:r>
              <a:rPr lang="cs-CZ" sz="1050" dirty="0" smtClean="0">
                <a:hlinkClick r:id="rId4"/>
              </a:rPr>
              <a:t>cs.wikipedia.org/wiki/Soubor:Great_Plains_Nebraska_USA1.jpg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11.9.2012]. Dostupný na WWW: </a:t>
            </a:r>
            <a:r>
              <a:rPr lang="cs-CZ" sz="1050" dirty="0">
                <a:hlinkClick r:id="rId5"/>
              </a:rPr>
              <a:t>https://</a:t>
            </a:r>
            <a:r>
              <a:rPr lang="cs-CZ" sz="1050" dirty="0" smtClean="0">
                <a:hlinkClick r:id="rId5"/>
              </a:rPr>
              <a:t>cs.wikipedia.org/wiki/Soubor:Appalachians_NC_BLRI9242.jpg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nl-NL" sz="900" dirty="0"/>
              <a:t>RAMSEY, Derek. </a:t>
            </a:r>
            <a:r>
              <a:rPr lang="nl-NL" sz="900" i="1" dirty="0"/>
              <a:t>Wikipedia.org</a:t>
            </a:r>
            <a:r>
              <a:rPr lang="nl-NL" sz="900" dirty="0"/>
              <a:t> [online]. [cit. </a:t>
            </a:r>
            <a:r>
              <a:rPr lang="cs-CZ" sz="900" dirty="0"/>
              <a:t>11.9.2012</a:t>
            </a:r>
            <a:r>
              <a:rPr lang="nl-NL" sz="900" dirty="0" smtClean="0"/>
              <a:t>]. </a:t>
            </a:r>
            <a:r>
              <a:rPr lang="nl-NL" sz="900" dirty="0"/>
              <a:t>Dostupný na WWW: https://cs.wikipedia.org/wiki/Soubor:Mount_McKinley_and_Denali_National_Park_Road_2048px.jpg</a:t>
            </a:r>
            <a:endParaRPr lang="cs-CZ" sz="9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06140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164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Severní Amerika - povrch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Amerika - povrch</dc:title>
  <dc:creator>LukášD</dc:creator>
  <cp:lastModifiedBy>Dum</cp:lastModifiedBy>
  <cp:revision>7</cp:revision>
  <dcterms:created xsi:type="dcterms:W3CDTF">2013-05-29T07:29:10Z</dcterms:created>
  <dcterms:modified xsi:type="dcterms:W3CDTF">2013-06-17T19:36:35Z</dcterms:modified>
</cp:coreProperties>
</file>