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8" r:id="rId4"/>
    <p:sldId id="257" r:id="rId5"/>
    <p:sldId id="259" r:id="rId6"/>
    <p:sldId id="260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639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332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22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09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55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12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358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302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93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418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492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98DED7-7C88-47B8-93D8-70E4F11EB249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46C20-4207-4C59-8727-8DCF4B447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61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South_America_-_Blue_Marble_orthographic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410570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VY_32_INOVACE_05_03B_Povrch Jižní Ameriky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798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69274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povrchem Jižní Ameriky.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povrch jižní Ameriky. Dokáže na mapě ukázat důležitá</a:t>
            </a:r>
          </a:p>
          <a:p>
            <a:r>
              <a:rPr lang="cs-CZ" dirty="0" smtClean="0"/>
              <a:t>horstva a nížiny.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5</a:t>
            </a:r>
            <a:r>
              <a:rPr lang="cs-CZ" dirty="0" smtClean="0"/>
              <a:t>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7. 11. 2012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309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5914" y="2496307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Povrch Jižní Ameriky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04624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outh America - Blue Marble orthograp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127" y="-1"/>
            <a:ext cx="4968552" cy="690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496" y="655707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54127" y="1628800"/>
            <a:ext cx="496855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61932" y="907554"/>
            <a:ext cx="108779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rovník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7255" y="44624"/>
            <a:ext cx="3391249" cy="526297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- 17 mil. km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- málo členité pobřeží</a:t>
            </a:r>
          </a:p>
          <a:p>
            <a:r>
              <a:rPr lang="cs-CZ" sz="2800" dirty="0" smtClean="0"/>
              <a:t>- největší ostrov: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b="1" dirty="0" smtClean="0"/>
              <a:t>Ohňová země</a:t>
            </a:r>
          </a:p>
          <a:p>
            <a:r>
              <a:rPr lang="cs-CZ" sz="2800" dirty="0" smtClean="0"/>
              <a:t>- 6 velkých přírodních </a:t>
            </a:r>
          </a:p>
          <a:p>
            <a:r>
              <a:rPr lang="cs-CZ" sz="2800" dirty="0" smtClean="0"/>
              <a:t>   celků:</a:t>
            </a:r>
          </a:p>
          <a:p>
            <a:r>
              <a:rPr lang="cs-CZ" sz="2800" b="1" dirty="0" smtClean="0"/>
              <a:t>Brazilská vysočina</a:t>
            </a:r>
          </a:p>
          <a:p>
            <a:r>
              <a:rPr lang="cs-CZ" sz="2800" b="1" dirty="0" smtClean="0"/>
              <a:t>Guyanská vysočina</a:t>
            </a:r>
          </a:p>
          <a:p>
            <a:r>
              <a:rPr lang="cs-CZ" sz="2800" b="1" dirty="0" smtClean="0"/>
              <a:t>Andy</a:t>
            </a:r>
          </a:p>
          <a:p>
            <a:r>
              <a:rPr lang="cs-CZ" sz="2800" b="1" dirty="0" smtClean="0"/>
              <a:t>Amazonská nížina</a:t>
            </a:r>
          </a:p>
          <a:p>
            <a:r>
              <a:rPr lang="cs-CZ" sz="2800" b="1" dirty="0" smtClean="0"/>
              <a:t>Orinocká nížina</a:t>
            </a:r>
          </a:p>
          <a:p>
            <a:r>
              <a:rPr lang="cs-CZ" sz="2800" b="1" dirty="0" smtClean="0"/>
              <a:t>Laplatská nížina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138403" y="5661248"/>
            <a:ext cx="5874493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Vyhledej v atlase všech 6 velkých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přírodních celků.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91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South America - Blue Marble orthograp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-12578"/>
            <a:ext cx="4968552" cy="690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655707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Ovál 3"/>
          <p:cNvSpPr/>
          <p:nvPr/>
        </p:nvSpPr>
        <p:spPr>
          <a:xfrm rot="1855124">
            <a:off x="4800598" y="1726280"/>
            <a:ext cx="1481951" cy="272079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038525"/>
            <a:ext cx="277319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Brazilská vysočina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 rot="1855124">
            <a:off x="3354148" y="637011"/>
            <a:ext cx="1481951" cy="80302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46406" y="188640"/>
            <a:ext cx="308103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Guayanská</a:t>
            </a:r>
            <a:r>
              <a:rPr lang="cs-CZ" sz="2800" dirty="0" smtClean="0"/>
              <a:t> vysočina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 rot="20853441">
            <a:off x="2562631" y="953151"/>
            <a:ext cx="1367047" cy="572890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4263668"/>
            <a:ext cx="277319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Brazilská vysočina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051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South America - Blue Marble orthograp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-12578"/>
            <a:ext cx="4968552" cy="690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655707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Ovál 3"/>
          <p:cNvSpPr/>
          <p:nvPr/>
        </p:nvSpPr>
        <p:spPr>
          <a:xfrm rot="4033230">
            <a:off x="3348761" y="417541"/>
            <a:ext cx="1448135" cy="294352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038525"/>
            <a:ext cx="276909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Amazonská nížina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 rot="2436970">
            <a:off x="3081855" y="468318"/>
            <a:ext cx="683927" cy="98444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107165" y="129902"/>
            <a:ext cx="242431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rinocká nížina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 rot="21295114">
            <a:off x="3880536" y="2805566"/>
            <a:ext cx="947734" cy="231420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146937" y="3126743"/>
            <a:ext cx="247228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Laplatská nížina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 rot="21288675">
            <a:off x="3220395" y="5458240"/>
            <a:ext cx="981220" cy="110708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317785" y="5457171"/>
            <a:ext cx="162236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Patagonie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7053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911179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PAPE, Dave.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http://en.wikipedia.org/wiki/File:South_America_-_</a:t>
            </a:r>
            <a:r>
              <a:rPr lang="cs-CZ" sz="1050" dirty="0" smtClean="0">
                <a:hlinkClick r:id="rId2"/>
              </a:rPr>
              <a:t>Blue_Marble_orthographic.jpg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132985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28929</TotalTime>
  <Words>170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Povrch Jižní Ameriky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Jižní Ameriky</dc:title>
  <dc:creator>LukášD</dc:creator>
  <cp:lastModifiedBy>LukášD</cp:lastModifiedBy>
  <cp:revision>6</cp:revision>
  <dcterms:created xsi:type="dcterms:W3CDTF">2013-05-27T19:02:41Z</dcterms:created>
  <dcterms:modified xsi:type="dcterms:W3CDTF">2012-11-05T14:40:24Z</dcterms:modified>
</cp:coreProperties>
</file>