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3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5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4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0DB35F-0B39-43DE-B865-5B2B4233A594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04BFC9-2F54-4FE4-9535-6F5402187B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2962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04BFC9-2F54-4FE4-9535-6F5402187B49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09161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AFDE-F155-4943-BD2F-8BBC0A17A1F6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386B0-A34B-4CC9-B33C-7AB0FDA520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4148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AFDE-F155-4943-BD2F-8BBC0A17A1F6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386B0-A34B-4CC9-B33C-7AB0FDA520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38181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AFDE-F155-4943-BD2F-8BBC0A17A1F6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386B0-A34B-4CC9-B33C-7AB0FDA520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80531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AFDE-F155-4943-BD2F-8BBC0A17A1F6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386B0-A34B-4CC9-B33C-7AB0FDA520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9674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AFDE-F155-4943-BD2F-8BBC0A17A1F6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386B0-A34B-4CC9-B33C-7AB0FDA520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21229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AFDE-F155-4943-BD2F-8BBC0A17A1F6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386B0-A34B-4CC9-B33C-7AB0FDA520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4474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AFDE-F155-4943-BD2F-8BBC0A17A1F6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386B0-A34B-4CC9-B33C-7AB0FDA520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3252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AFDE-F155-4943-BD2F-8BBC0A17A1F6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386B0-A34B-4CC9-B33C-7AB0FDA520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80919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AFDE-F155-4943-BD2F-8BBC0A17A1F6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386B0-A34B-4CC9-B33C-7AB0FDA520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87627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AFDE-F155-4943-BD2F-8BBC0A17A1F6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386B0-A34B-4CC9-B33C-7AB0FDA520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85840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AFDE-F155-4943-BD2F-8BBC0A17A1F6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2386B0-A34B-4CC9-B33C-7AB0FDA520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52812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43AFDE-F155-4943-BD2F-8BBC0A17A1F6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2386B0-A34B-4CC9-B33C-7AB0FDA520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8907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Angel_falls_in_Venezuela_001.JPG?uselang=cs" TargetMode="External"/><Relationship Id="rId3" Type="http://schemas.openxmlformats.org/officeDocument/2006/relationships/hyperlink" Target="http://cs.wikipedia.org/wiki/Soubor:VEN_orthographic.svg" TargetMode="External"/><Relationship Id="rId7" Type="http://schemas.openxmlformats.org/officeDocument/2006/relationships/hyperlink" Target="http://cs.wikipedia.org/wiki/Soubor:Flag_of_Venezuela.svg" TargetMode="External"/><Relationship Id="rId2" Type="http://schemas.openxmlformats.org/officeDocument/2006/relationships/hyperlink" Target="http://cs.wikipedia.org/wiki/Soubor:Colombia_(orthographic_projection)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Erythroxylum_coca_002.JPG" TargetMode="External"/><Relationship Id="rId5" Type="http://schemas.openxmlformats.org/officeDocument/2006/relationships/hyperlink" Target="http://cs.wikipedia.org/wiki/Soubor:Flag_of_Colombia.svg" TargetMode="External"/><Relationship Id="rId4" Type="http://schemas.openxmlformats.org/officeDocument/2006/relationships/hyperlink" Target="http://cs.wikipedia.org/wiki/Soubor:Orinoco_33._2005.jpg" TargetMode="External"/><Relationship Id="rId9" Type="http://schemas.openxmlformats.org/officeDocument/2006/relationships/hyperlink" Target="http://cs.wikipedia.org/wiki/Soubor:Kukenantepuyvenezuel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2710698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VY_32_INOVACE_06_03B_Karibské státy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Zeměpis Ameriky a Asie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64281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7922105" cy="369331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základní charakteristikou </a:t>
            </a:r>
            <a:r>
              <a:rPr lang="cs-CZ" dirty="0" smtClean="0"/>
              <a:t>států karibské oblasti.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polohu, povrch, ekonomiku a obyvatelstvo </a:t>
            </a:r>
            <a:r>
              <a:rPr lang="cs-CZ" dirty="0" smtClean="0"/>
              <a:t>jednotlivých</a:t>
            </a:r>
          </a:p>
          <a:p>
            <a:r>
              <a:rPr lang="cs-CZ" dirty="0" smtClean="0"/>
              <a:t>států karibské oblasti Jižní Ameriky</a:t>
            </a:r>
            <a:r>
              <a:rPr lang="cs-CZ" dirty="0" smtClean="0"/>
              <a:t>.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10</a:t>
            </a:r>
            <a:r>
              <a:rPr lang="cs-CZ" dirty="0" smtClean="0"/>
              <a:t>. </a:t>
            </a:r>
            <a:r>
              <a:rPr lang="cs-CZ" dirty="0" smtClean="0"/>
              <a:t>11</a:t>
            </a:r>
            <a:r>
              <a:rPr lang="cs-CZ" dirty="0" smtClean="0"/>
              <a:t>. </a:t>
            </a:r>
            <a:r>
              <a:rPr lang="cs-CZ" dirty="0" smtClean="0"/>
              <a:t>2012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14</a:t>
            </a:r>
            <a:r>
              <a:rPr lang="cs-CZ" dirty="0" smtClean="0"/>
              <a:t>. 11. </a:t>
            </a:r>
            <a:r>
              <a:rPr lang="cs-CZ" dirty="0" smtClean="0"/>
              <a:t>2012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6072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15914" y="2496307"/>
            <a:ext cx="8568952" cy="1470025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6600" dirty="0" smtClean="0"/>
              <a:t>Karibské státy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1550764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1470659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Poloha</a:t>
            </a:r>
            <a:endParaRPr lang="cs-CZ" sz="3600" dirty="0"/>
          </a:p>
        </p:txBody>
      </p:sp>
      <p:pic>
        <p:nvPicPr>
          <p:cNvPr id="1026" name="Picture 2" descr="Soubor:Colombia (orthographic projection)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24744"/>
            <a:ext cx="4032448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5157192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  <p:pic>
        <p:nvPicPr>
          <p:cNvPr id="1028" name="Picture 4" descr="Soubor:VEN orthographic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171791"/>
            <a:ext cx="4007902" cy="4007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860032" y="5025804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52624" y="5714092"/>
            <a:ext cx="6687728" cy="5232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Úkol: </a:t>
            </a:r>
            <a:r>
              <a:rPr lang="cs-CZ" sz="2800" i="1" dirty="0" smtClean="0">
                <a:solidFill>
                  <a:srgbClr val="FF0000"/>
                </a:solidFill>
              </a:rPr>
              <a:t>Jaké státy jsou na mapách zobrazeny?</a:t>
            </a:r>
            <a:endParaRPr lang="cs-CZ" sz="28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2049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44624"/>
            <a:ext cx="2977803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Charakteristika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4685" y="811733"/>
            <a:ext cx="6979603" cy="440120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Kolumbie + Venezuela 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r>
              <a:rPr lang="cs-CZ" sz="2800" u="sng" dirty="0" smtClean="0"/>
              <a:t>Povrch: </a:t>
            </a:r>
            <a:r>
              <a:rPr lang="cs-CZ" sz="2800" dirty="0" smtClean="0"/>
              <a:t>Kolumbijské Andy, </a:t>
            </a:r>
            <a:r>
              <a:rPr lang="cs-CZ" sz="2800" dirty="0" err="1" smtClean="0"/>
              <a:t>Guayanská</a:t>
            </a:r>
            <a:r>
              <a:rPr lang="cs-CZ" sz="2800" dirty="0" smtClean="0"/>
              <a:t> vysočina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r>
              <a:rPr lang="cs-CZ" sz="2800" u="sng" dirty="0" smtClean="0"/>
              <a:t>Podnebí: </a:t>
            </a:r>
            <a:r>
              <a:rPr lang="cs-CZ" sz="2800" dirty="0" smtClean="0"/>
              <a:t>tropické</a:t>
            </a:r>
          </a:p>
          <a:p>
            <a:endParaRPr lang="cs-CZ" sz="2800" dirty="0"/>
          </a:p>
          <a:p>
            <a:r>
              <a:rPr lang="cs-CZ" sz="2800" u="sng" dirty="0" smtClean="0"/>
              <a:t>Vegetace:</a:t>
            </a:r>
            <a:r>
              <a:rPr lang="cs-CZ" sz="2800" dirty="0" smtClean="0"/>
              <a:t> tropický deštný les</a:t>
            </a:r>
          </a:p>
          <a:p>
            <a:endParaRPr lang="cs-CZ" sz="2800" dirty="0"/>
          </a:p>
          <a:p>
            <a:r>
              <a:rPr lang="cs-CZ" sz="2800" u="sng" dirty="0" smtClean="0"/>
              <a:t>Vodstvo:</a:t>
            </a:r>
            <a:r>
              <a:rPr lang="cs-CZ" sz="2800" dirty="0" smtClean="0"/>
              <a:t> Orinoko, Magdalena,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</a:t>
            </a:r>
            <a:r>
              <a:rPr lang="cs-CZ" sz="2800" dirty="0" err="1" smtClean="0"/>
              <a:t>Cauca</a:t>
            </a:r>
            <a:endParaRPr lang="cs-CZ" sz="2800" dirty="0" smtClean="0"/>
          </a:p>
        </p:txBody>
      </p:sp>
      <p:pic>
        <p:nvPicPr>
          <p:cNvPr id="3074" name="Picture 2" descr="Soubor:Orinoco 33. 200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3" y="3645024"/>
            <a:ext cx="4283968" cy="321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241402" y="6526193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90172" y="5733256"/>
            <a:ext cx="3160545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meandrující </a:t>
            </a:r>
            <a:r>
              <a:rPr lang="cs-CZ" sz="2800" dirty="0"/>
              <a:t>O</a:t>
            </a:r>
            <a:r>
              <a:rPr lang="cs-CZ" sz="2800" dirty="0" smtClean="0"/>
              <a:t>rinoko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85994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44624"/>
            <a:ext cx="1954061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Kolumbie</a:t>
            </a:r>
            <a:endParaRPr lang="cs-CZ" sz="3600" dirty="0"/>
          </a:p>
        </p:txBody>
      </p:sp>
      <p:pic>
        <p:nvPicPr>
          <p:cNvPr id="4098" name="Picture 2" descr="Soubor:Flag of Colombia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836712"/>
            <a:ext cx="3240360" cy="2158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7504" y="3025717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</a:t>
            </a:r>
            <a:r>
              <a:rPr lang="cs-CZ" sz="1400" dirty="0"/>
              <a:t>4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79512" y="3501008"/>
            <a:ext cx="3904980" cy="310854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hl. město: </a:t>
            </a:r>
            <a:r>
              <a:rPr lang="cs-CZ" sz="2800" b="1" dirty="0" err="1" smtClean="0"/>
              <a:t>Bogotá</a:t>
            </a:r>
            <a:endParaRPr lang="cs-CZ" sz="2800" b="1" dirty="0" smtClean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jazyk: španělština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členitý povrch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Amazonka, Orinoko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kukuřice, rýže, ječmen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Cín, ropa, zemní plyn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války drogových kartelů</a:t>
            </a:r>
          </a:p>
        </p:txBody>
      </p:sp>
      <p:pic>
        <p:nvPicPr>
          <p:cNvPr id="4100" name="Picture 4" descr="Soubor:Erythroxylum coca 00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7750" y="7181"/>
            <a:ext cx="42862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857750" y="5722181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650922" y="6023365"/>
            <a:ext cx="2699906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koka – zdroj kokainu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58786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44624"/>
            <a:ext cx="209775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Venezuela</a:t>
            </a:r>
            <a:endParaRPr lang="cs-CZ" sz="3600" dirty="0"/>
          </a:p>
        </p:txBody>
      </p:sp>
      <p:pic>
        <p:nvPicPr>
          <p:cNvPr id="5122" name="Picture 2" descr="Soubor:Flag of Venezuela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836712"/>
            <a:ext cx="3600400" cy="2398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4937" y="321297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6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3501008"/>
            <a:ext cx="3559308" cy="310854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hl. město: </a:t>
            </a:r>
            <a:r>
              <a:rPr lang="cs-CZ" sz="2800" b="1" dirty="0" smtClean="0"/>
              <a:t>Caracas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jazyk: španělština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1492 - Kolumbus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Orinoko</a:t>
            </a:r>
          </a:p>
          <a:p>
            <a:pPr marL="285750" indent="-285750">
              <a:buFontTx/>
              <a:buChar char="-"/>
            </a:pPr>
            <a:r>
              <a:rPr lang="cs-CZ" sz="2800" dirty="0" err="1" smtClean="0"/>
              <a:t>Guayanská</a:t>
            </a:r>
            <a:r>
              <a:rPr lang="cs-CZ" sz="2800" dirty="0" smtClean="0"/>
              <a:t> vysočina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jezero </a:t>
            </a:r>
            <a:r>
              <a:rPr lang="cs-CZ" sz="2800" dirty="0" err="1" smtClean="0"/>
              <a:t>Maracaibo</a:t>
            </a:r>
            <a:endParaRPr lang="cs-CZ" sz="2800" dirty="0" smtClean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významná těžba ropy</a:t>
            </a:r>
          </a:p>
        </p:txBody>
      </p:sp>
      <p:pic>
        <p:nvPicPr>
          <p:cNvPr id="5124" name="Picture 4" descr="File:Angel falls in Venezuela 00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5435" y="44624"/>
            <a:ext cx="4800533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315435" y="363481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</a:t>
            </a:r>
            <a:r>
              <a:rPr lang="cs-CZ" sz="1400" dirty="0"/>
              <a:t>7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020108" y="3942596"/>
            <a:ext cx="3391185" cy="120032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Salto </a:t>
            </a:r>
            <a:r>
              <a:rPr lang="cs-CZ" sz="2400" b="1" dirty="0" err="1" smtClean="0"/>
              <a:t>Ángel</a:t>
            </a:r>
            <a:endParaRPr lang="cs-CZ" sz="2400" b="1" dirty="0" smtClean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nejvyšší vodopád světa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979 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72100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Kukenantepuyvenezuel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8928992" cy="5044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6141" y="5176054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8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71467" y="5662989"/>
            <a:ext cx="6612901" cy="646331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Guyanská vysočina – stolové hory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485405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188640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1124744"/>
            <a:ext cx="9222396" cy="15465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10.11.2012].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2"/>
              </a:rPr>
              <a:t>http://cs.wikipedia.org/wiki/Soubor:Colombia_(orthographic_projection).</a:t>
            </a:r>
            <a:r>
              <a:rPr lang="cs-CZ" sz="1050" dirty="0" smtClean="0">
                <a:hlinkClick r:id="rId2"/>
              </a:rPr>
              <a:t>svg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10.11.2012].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cs.wikipedia.org/wiki/Soubor:VEN_orthographic.svg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10.11.2012].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4"/>
              </a:rPr>
              <a:t>http://cs.wikipedia.org/wiki/Soubor:Orinoco_33._</a:t>
            </a:r>
            <a:r>
              <a:rPr lang="cs-CZ" sz="1050" dirty="0" smtClean="0">
                <a:hlinkClick r:id="rId4"/>
              </a:rPr>
              <a:t>2005.jpg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10.11.2012].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5"/>
              </a:rPr>
              <a:t>http://</a:t>
            </a:r>
            <a:r>
              <a:rPr lang="cs-CZ" sz="1050" dirty="0" smtClean="0">
                <a:hlinkClick r:id="rId5"/>
              </a:rPr>
              <a:t>cs.wikipedia.org/wiki/Soubor:Flag_of_Colombia.svg</a:t>
            </a:r>
            <a:endParaRPr lang="cs-CZ" sz="1050" dirty="0" smtClean="0"/>
          </a:p>
          <a:p>
            <a:r>
              <a:rPr lang="cs-CZ" sz="1050" dirty="0" smtClean="0"/>
              <a:t>Obr. 5: </a:t>
            </a:r>
            <a:r>
              <a:rPr lang="cs-CZ" sz="1050" dirty="0"/>
              <a:t>ZELL, H..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10.11.2012].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6"/>
              </a:rPr>
              <a:t>http://</a:t>
            </a:r>
            <a:r>
              <a:rPr lang="cs-CZ" sz="1050" dirty="0" smtClean="0">
                <a:hlinkClick r:id="rId6"/>
              </a:rPr>
              <a:t>cs.wikipedia.org/wiki/Soubor:Erythroxylum_coca_002.JPG</a:t>
            </a:r>
            <a:endParaRPr lang="cs-CZ" sz="1050" dirty="0" smtClean="0"/>
          </a:p>
          <a:p>
            <a:r>
              <a:rPr lang="cs-CZ" sz="1050" dirty="0" smtClean="0"/>
              <a:t>Obr. 6.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10.11.2012].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7"/>
              </a:rPr>
              <a:t>http://</a:t>
            </a:r>
            <a:r>
              <a:rPr lang="cs-CZ" sz="1050" dirty="0" smtClean="0">
                <a:hlinkClick r:id="rId7"/>
              </a:rPr>
              <a:t>cs.wikipedia.org/wiki/Soubor:Flag_of_Venezuela.svg</a:t>
            </a:r>
            <a:endParaRPr lang="cs-CZ" sz="1050" dirty="0" smtClean="0"/>
          </a:p>
          <a:p>
            <a:r>
              <a:rPr lang="cs-CZ" sz="1050" dirty="0" smtClean="0"/>
              <a:t>Obr. 7:</a:t>
            </a:r>
            <a:r>
              <a:rPr lang="cs-CZ" sz="900" dirty="0" smtClean="0"/>
              <a:t>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cs-CZ" sz="900" dirty="0"/>
              <a:t>10.11.2012]. </a:t>
            </a:r>
            <a:r>
              <a:rPr lang="cs-CZ" sz="900" dirty="0"/>
              <a:t>Dostupný na WWW: </a:t>
            </a:r>
            <a:r>
              <a:rPr lang="cs-CZ" sz="900" dirty="0">
                <a:hlinkClick r:id="rId8"/>
              </a:rPr>
              <a:t>http://</a:t>
            </a:r>
            <a:r>
              <a:rPr lang="cs-CZ" sz="900" dirty="0" smtClean="0">
                <a:hlinkClick r:id="rId8"/>
              </a:rPr>
              <a:t>commons.wikimedia.org/wiki/File:Angel_falls_in_Venezuela_001.JPG?uselang=cs</a:t>
            </a:r>
            <a:endParaRPr lang="cs-CZ" sz="900" dirty="0" smtClean="0"/>
          </a:p>
          <a:p>
            <a:r>
              <a:rPr lang="cs-CZ" sz="1050" dirty="0" smtClean="0"/>
              <a:t>Obr. 8:</a:t>
            </a:r>
            <a:r>
              <a:rPr lang="cs-CZ" sz="1050" dirty="0"/>
              <a:t>LOPEZ, </a:t>
            </a:r>
            <a:r>
              <a:rPr lang="cs-CZ" sz="1050" dirty="0" err="1"/>
              <a:t>Adalberto</a:t>
            </a:r>
            <a:r>
              <a:rPr lang="cs-CZ" sz="1050" dirty="0"/>
              <a:t> Jose </a:t>
            </a:r>
            <a:r>
              <a:rPr lang="cs-CZ" sz="1050" dirty="0" err="1"/>
              <a:t>Perez</a:t>
            </a:r>
            <a:r>
              <a:rPr lang="cs-CZ" sz="1050" dirty="0"/>
              <a:t>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10.11.2012].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9"/>
              </a:rPr>
              <a:t>http://</a:t>
            </a:r>
            <a:r>
              <a:rPr lang="cs-CZ" sz="1050" dirty="0" smtClean="0">
                <a:hlinkClick r:id="rId9"/>
              </a:rPr>
              <a:t>cs.wikipedia.org/wiki/Soubor:Kukenantepuyvenezuela.jpg</a:t>
            </a:r>
            <a:endParaRPr lang="cs-CZ" sz="1050" dirty="0" smtClean="0"/>
          </a:p>
          <a:p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1565911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7304</TotalTime>
  <Words>230</Words>
  <Application>Microsoft Office PowerPoint</Application>
  <PresentationFormat>Předvádění na obrazovce (4:3)</PresentationFormat>
  <Paragraphs>78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Karibské státy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Karibské státy</dc:title>
  <dc:creator>LukášD</dc:creator>
  <cp:lastModifiedBy>LukášD</cp:lastModifiedBy>
  <cp:revision>7</cp:revision>
  <dcterms:created xsi:type="dcterms:W3CDTF">2013-05-27T18:29:17Z</dcterms:created>
  <dcterms:modified xsi:type="dcterms:W3CDTF">2012-11-10T14:43:34Z</dcterms:modified>
</cp:coreProperties>
</file>