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5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71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255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928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231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640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71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959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047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609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686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231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5AFD1-A0EE-4ABD-9BED-EEA1AF2E35DC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434F14-01AD-40B3-B878-C6C5669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349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g_of_Nicaragua.svg" TargetMode="External"/><Relationship Id="rId3" Type="http://schemas.openxmlformats.org/officeDocument/2006/relationships/hyperlink" Target="http://cs.wikipedia.org/wiki/Soubor:Belize-tikal.jpg" TargetMode="External"/><Relationship Id="rId7" Type="http://schemas.openxmlformats.org/officeDocument/2006/relationships/hyperlink" Target="http://cs.wikipedia.org/wiki/Soubor:Flag_of_El_Salvador.svg" TargetMode="External"/><Relationship Id="rId2" Type="http://schemas.openxmlformats.org/officeDocument/2006/relationships/hyperlink" Target="http://cs.wikipedia.org/wiki/Soubor:Centralamerican-subcontinen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Honduras_flag_300.png" TargetMode="External"/><Relationship Id="rId5" Type="http://schemas.openxmlformats.org/officeDocument/2006/relationships/hyperlink" Target="http://cs.wikipedia.org/wiki/Soubor:Flag_of_Guatemala.svg" TargetMode="External"/><Relationship Id="rId4" Type="http://schemas.openxmlformats.org/officeDocument/2006/relationships/hyperlink" Target="http://cs.wikipedia.org/wiki/Soubor:Flag_of_Belize.svg" TargetMode="External"/><Relationship Id="rId9" Type="http://schemas.openxmlformats.org/officeDocument/2006/relationships/hyperlink" Target="http://cs.wikipedia.org/wiki/Soubor:Flag_of_Costa_Rica_(state)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9304981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VY_32_INOVACE_07_03B_Střední Amerika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174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738785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států Střední Ameriky.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</a:t>
            </a:r>
            <a:r>
              <a:rPr lang="cs-CZ" dirty="0"/>
              <a:t>obyvatelstvo států </a:t>
            </a:r>
            <a:endParaRPr lang="cs-CZ" dirty="0" smtClean="0"/>
          </a:p>
          <a:p>
            <a:r>
              <a:rPr lang="cs-CZ" dirty="0" smtClean="0"/>
              <a:t>Střední </a:t>
            </a:r>
            <a:r>
              <a:rPr lang="cs-CZ" dirty="0"/>
              <a:t>Ameriky.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20. </a:t>
            </a:r>
            <a:r>
              <a:rPr lang="cs-CZ" dirty="0" smtClean="0"/>
              <a:t>11</a:t>
            </a:r>
            <a:r>
              <a:rPr lang="cs-CZ" dirty="0" smtClean="0"/>
              <a:t>. </a:t>
            </a:r>
            <a:r>
              <a:rPr lang="cs-CZ" dirty="0" smtClean="0"/>
              <a:t>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21. </a:t>
            </a:r>
            <a:r>
              <a:rPr lang="cs-CZ" dirty="0" smtClean="0"/>
              <a:t>11</a:t>
            </a:r>
            <a:r>
              <a:rPr lang="cs-CZ" dirty="0" smtClean="0"/>
              <a:t>. </a:t>
            </a:r>
            <a:r>
              <a:rPr lang="cs-CZ" dirty="0" smtClean="0"/>
              <a:t>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112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5914" y="2496307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Střední Amerika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92626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entralamerican-subcontine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814" y="139206"/>
            <a:ext cx="7056784" cy="530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16632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061" y="5571237"/>
            <a:ext cx="9016443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Podle atlasu popiš polohu Střední Ameriky – jaké moře 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ji omývají, jaké státy ji tvoří, na jaké polokouli leží.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58183" y="513254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516722"/>
            <a:ext cx="1325684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Guatemala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562908"/>
            <a:ext cx="794448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Belize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1521467"/>
            <a:ext cx="1192506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Honduras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05" y="2389652"/>
            <a:ext cx="1080167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Salvador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2942162"/>
            <a:ext cx="1231427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Nikaragua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10188" y="4325034"/>
            <a:ext cx="1137876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Kostarika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3748970"/>
            <a:ext cx="1022331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Panama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28647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811733"/>
            <a:ext cx="6081217" cy="600164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součást Severní Ameriky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š</a:t>
            </a:r>
            <a:r>
              <a:rPr lang="cs-CZ" sz="2800" dirty="0" smtClean="0"/>
              <a:t>ířka pevniny: 48 km – 563 km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vulkanismus, zemětřesení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t</a:t>
            </a:r>
            <a:r>
              <a:rPr lang="cs-CZ" sz="2800" dirty="0" smtClean="0"/>
              <a:t>ropické podnebí </a:t>
            </a:r>
          </a:p>
          <a:p>
            <a:r>
              <a:rPr lang="cs-CZ" sz="2800" dirty="0" smtClean="0"/>
              <a:t>   </a:t>
            </a:r>
            <a:r>
              <a:rPr lang="cs-CZ" sz="2000" dirty="0" smtClean="0"/>
              <a:t>(hurikány, tropické bouře)</a:t>
            </a:r>
          </a:p>
          <a:p>
            <a:endParaRPr lang="cs-CZ" sz="2000" dirty="0"/>
          </a:p>
          <a:p>
            <a:pPr marL="342900" indent="-3429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 minulosti centrum </a:t>
            </a:r>
            <a:r>
              <a:rPr lang="cs-CZ" sz="2800" b="1" dirty="0" smtClean="0"/>
              <a:t>Mayské</a:t>
            </a:r>
            <a:r>
              <a:rPr lang="cs-CZ" sz="2800" dirty="0" smtClean="0"/>
              <a:t> kultury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odlesňování, znečišťování ovzduší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mesticové = míšenci bělochů a indiánů</a:t>
            </a:r>
          </a:p>
        </p:txBody>
      </p:sp>
      <p:pic>
        <p:nvPicPr>
          <p:cNvPr id="3074" name="Picture 2" descr="Soubor:Belize-tika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918" y="22995"/>
            <a:ext cx="3364594" cy="448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89873" y="45091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5345" y="4941168"/>
            <a:ext cx="2256900" cy="8309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Mayský chrám v </a:t>
            </a:r>
          </a:p>
          <a:p>
            <a:pPr algn="ctr"/>
            <a:r>
              <a:rPr lang="cs-CZ" sz="2400" dirty="0" smtClean="0"/>
              <a:t>Guatemale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51701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127874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Belize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223048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Guatemala</a:t>
            </a:r>
            <a:endParaRPr lang="cs-CZ" sz="3600" dirty="0"/>
          </a:p>
        </p:txBody>
      </p:sp>
      <p:pic>
        <p:nvPicPr>
          <p:cNvPr id="4098" name="Picture 2" descr="Soubor:Flag of Belize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2880320" cy="1920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298442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976079"/>
            <a:ext cx="5332037" cy="181588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err="1" smtClean="0"/>
              <a:t>Belmopan</a:t>
            </a:r>
            <a:endParaRPr lang="cs-CZ" sz="2800" b="1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dříve Britská kolonie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 minulosti intenzivní těžba dřeva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3. až 9. stol. součást </a:t>
            </a:r>
            <a:r>
              <a:rPr lang="cs-CZ" sz="2800" b="1" dirty="0" smtClean="0"/>
              <a:t>Mayské</a:t>
            </a:r>
            <a:r>
              <a:rPr lang="cs-CZ" sz="2800" dirty="0" smtClean="0"/>
              <a:t> říše</a:t>
            </a:r>
          </a:p>
        </p:txBody>
      </p:sp>
      <p:pic>
        <p:nvPicPr>
          <p:cNvPr id="4100" name="Picture 4" descr="Soubor:Flag of Guatemal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78" y="4293096"/>
            <a:ext cx="288032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72263" y="611211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4275344"/>
            <a:ext cx="5184368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Guatemala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 minulosti centrum Mayské říše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Španělská kolonie do r. 1821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č</a:t>
            </a:r>
            <a:r>
              <a:rPr lang="cs-CZ" sz="2800" dirty="0" smtClean="0"/>
              <a:t>inné sopky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tropické podnebí</a:t>
            </a:r>
          </a:p>
        </p:txBody>
      </p:sp>
    </p:spTree>
    <p:extLst>
      <p:ext uri="{BB962C8B-B14F-4D97-AF65-F5344CB8AC3E}">
        <p14:creationId xmlns:p14="http://schemas.microsoft.com/office/powerpoint/2010/main" val="25765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199458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Honduras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179215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Salvador</a:t>
            </a:r>
            <a:endParaRPr lang="cs-CZ" sz="3600" dirty="0"/>
          </a:p>
        </p:txBody>
      </p:sp>
      <p:pic>
        <p:nvPicPr>
          <p:cNvPr id="5122" name="Picture 2" descr="Soubor:Honduras flag 30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3384376" cy="169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0690" y="268044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pic>
        <p:nvPicPr>
          <p:cNvPr id="5124" name="Picture 4" descr="Soubor:Flag of El Salvador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80" y="4437112"/>
            <a:ext cx="2987621" cy="168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7659" y="61213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32333" y="836712"/>
            <a:ext cx="4528099" cy="181588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/>
              <a:t>T</a:t>
            </a:r>
            <a:r>
              <a:rPr lang="cs-CZ" sz="2800" b="1" dirty="0" smtClean="0"/>
              <a:t>egucigalpa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neklidná politická situace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hornatý povrch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vývoz mahagonového dřeva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4305501"/>
            <a:ext cx="3963777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San Salvador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a</a:t>
            </a:r>
            <a:r>
              <a:rPr lang="cs-CZ" sz="2800" dirty="0" smtClean="0"/>
              <a:t>ktivní sopky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pěstování kukuřice, rýže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měna: americký dolar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90% mesticů</a:t>
            </a:r>
          </a:p>
        </p:txBody>
      </p:sp>
    </p:spTree>
    <p:extLst>
      <p:ext uri="{BB962C8B-B14F-4D97-AF65-F5344CB8AC3E}">
        <p14:creationId xmlns:p14="http://schemas.microsoft.com/office/powerpoint/2010/main" val="368521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206524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Nikaragua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189526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Kostarika</a:t>
            </a:r>
            <a:endParaRPr lang="cs-CZ" sz="3600" dirty="0"/>
          </a:p>
        </p:txBody>
      </p:sp>
      <p:pic>
        <p:nvPicPr>
          <p:cNvPr id="6146" name="Picture 2" descr="Soubor:Flag of Nicaragu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3384376" cy="203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7659" y="302815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pic>
        <p:nvPicPr>
          <p:cNvPr id="6148" name="Picture 4" descr="Soubor:Flag of Costa Rica (state)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98" y="4365104"/>
            <a:ext cx="3384376" cy="203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639573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06812" y="836712"/>
            <a:ext cx="3405548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Managua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mnoho sopek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hornatý povrch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bažinaté pobřeží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chudý stát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478820" y="4139366"/>
            <a:ext cx="4381905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San José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hornatý povrch </a:t>
            </a:r>
            <a:r>
              <a:rPr lang="cs-CZ" sz="2000" dirty="0" smtClean="0"/>
              <a:t>( 3 820 m)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tropické podnebí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ložiska bauxitu, síry, železa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vývoz banánů, kávy</a:t>
            </a:r>
          </a:p>
        </p:txBody>
      </p:sp>
    </p:spTree>
    <p:extLst>
      <p:ext uri="{BB962C8B-B14F-4D97-AF65-F5344CB8AC3E}">
        <p14:creationId xmlns:p14="http://schemas.microsoft.com/office/powerpoint/2010/main" val="4129314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168796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Panama</a:t>
            </a:r>
            <a:endParaRPr lang="cs-CZ" sz="3600" dirty="0"/>
          </a:p>
        </p:txBody>
      </p:sp>
      <p:pic>
        <p:nvPicPr>
          <p:cNvPr id="7170" name="Picture 2" descr="Soubor:Flag of Panam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124743"/>
            <a:ext cx="3642791" cy="2428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355327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9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1039376"/>
            <a:ext cx="4697953" cy="26776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err="1"/>
              <a:t>P</a:t>
            </a:r>
            <a:r>
              <a:rPr lang="cs-CZ" sz="2800" b="1" dirty="0" err="1" smtClean="0"/>
              <a:t>anamá</a:t>
            </a:r>
            <a:endParaRPr lang="cs-CZ" sz="2800" b="1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průplav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horké, tropické klima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bohatší stát </a:t>
            </a:r>
            <a:r>
              <a:rPr lang="cs-CZ" sz="2800" dirty="0" err="1" smtClean="0"/>
              <a:t>Stř</a:t>
            </a:r>
            <a:r>
              <a:rPr lang="cs-CZ" sz="2800" dirty="0" smtClean="0"/>
              <a:t>. Ameriky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tichomořské pobřeží výrazně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sušší než karibské</a:t>
            </a:r>
          </a:p>
        </p:txBody>
      </p:sp>
    </p:spTree>
    <p:extLst>
      <p:ext uri="{BB962C8B-B14F-4D97-AF65-F5344CB8AC3E}">
        <p14:creationId xmlns:p14="http://schemas.microsoft.com/office/powerpoint/2010/main" val="80881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980728"/>
            <a:ext cx="8872942" cy="15465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cs.wikipedia.org/wiki/Soubor:Centralamerican-subcontinen.png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cs.wikipedia.org/wiki/Soubor:Belize-tikal.jpg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MOORE, </a:t>
            </a:r>
            <a:r>
              <a:rPr lang="cs-CZ" sz="1050" dirty="0" err="1"/>
              <a:t>Caleb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cs.wikipedia.org/wiki/Soubor:Flag_of_Belize.svg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cs.wikipedia.org/wiki/Soubor:Flag_of_Guatemala.svg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cs.wikipedia.org/wiki/Soubor:Honduras_flag_300.png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cs.wikipedia.org/wiki/Soubor:Flag_of_El_Salvador.svg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cs.wikipedia.org/wiki/Soubor:Flag_of_Nicaragua.svg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9"/>
              </a:rPr>
              <a:t>http://cs.wikipedia.org/wiki/Soubor:Flag_of_Costa_Rica_(state).</a:t>
            </a:r>
            <a:r>
              <a:rPr lang="cs-CZ" sz="1050" dirty="0" smtClean="0">
                <a:hlinkClick r:id="rId9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http://</a:t>
            </a:r>
            <a:r>
              <a:rPr lang="cs-CZ" sz="1050" dirty="0" smtClean="0"/>
              <a:t>cs.wikipedia.org/wiki/Soubor:Flag_of_Panama.svg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429261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14454</TotalTime>
  <Words>343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Střední Amerika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Amerika</dc:title>
  <dc:creator>LukášD</dc:creator>
  <cp:lastModifiedBy>LukášD</cp:lastModifiedBy>
  <cp:revision>9</cp:revision>
  <dcterms:created xsi:type="dcterms:W3CDTF">2013-05-27T17:35:22Z</dcterms:created>
  <dcterms:modified xsi:type="dcterms:W3CDTF">2012-11-20T14:46:25Z</dcterms:modified>
</cp:coreProperties>
</file>