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84" r:id="rId4"/>
    <p:sldId id="308" r:id="rId5"/>
    <p:sldId id="309" r:id="rId6"/>
    <p:sldId id="310" r:id="rId7"/>
    <p:sldId id="311" r:id="rId8"/>
    <p:sldId id="312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786" y="-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VY_32_INOVACE_24_11 </a:t>
              </a:r>
              <a:r>
                <a:rPr lang="cs-CZ" sz="1200" kern="0" dirty="0" smtClean="0">
                  <a:latin typeface="Calibri"/>
                </a:rPr>
                <a:t>Tepelné motory </a:t>
              </a:r>
              <a:r>
                <a:rPr lang="cs-CZ" sz="1200" dirty="0" smtClean="0">
                  <a:latin typeface="Calibri"/>
                </a:rPr>
                <a:t>–opakování 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písemného opakování učivo na téma  </a:t>
            </a:r>
            <a:r>
              <a:rPr lang="cs-CZ" sz="1400" dirty="0" smtClean="0">
                <a:solidFill>
                  <a:schemeClr val="tx1"/>
                </a:solidFill>
              </a:rPr>
              <a:t>TEPELNÉ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MOTORY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Tepelné motory, opakování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Tepelné motory - </a:t>
            </a:r>
            <a:r>
              <a:rPr lang="cs-CZ" sz="2000" dirty="0" smtClean="0">
                <a:latin typeface="Calibri"/>
              </a:rPr>
              <a:t>rozdělení :  A ) …………………………………………..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a) ………………………………………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b) 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B) ………………………………………………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a) …………………………………….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b) …………………………………….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Zážehový motor 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A) </a:t>
            </a:r>
            <a:r>
              <a:rPr lang="cs-CZ" sz="2000" dirty="0" smtClean="0">
                <a:latin typeface="Calibri"/>
              </a:rPr>
              <a:t>hlavní </a:t>
            </a:r>
            <a:r>
              <a:rPr lang="cs-CZ" sz="2000" dirty="0" smtClean="0">
                <a:latin typeface="Calibri"/>
              </a:rPr>
              <a:t>části :  </a:t>
            </a:r>
            <a:r>
              <a:rPr lang="cs-CZ" sz="2000" dirty="0" smtClean="0">
                <a:latin typeface="Calibri"/>
              </a:rPr>
              <a:t>-  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>
                <a:latin typeface="Calibri"/>
              </a:rPr>
              <a:t>………………………………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</a:t>
            </a:r>
            <a:r>
              <a:rPr lang="cs-CZ" sz="2000" dirty="0">
                <a:latin typeface="Calibri"/>
              </a:rPr>
              <a:t>-  ………………………………</a:t>
            </a:r>
            <a:r>
              <a:rPr lang="cs-CZ" sz="2000" b="1" dirty="0" smtClean="0">
                <a:latin typeface="Calibri"/>
              </a:rPr>
              <a:t>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r>
              <a:rPr lang="cs-CZ" sz="1800" dirty="0" smtClean="0">
                <a:latin typeface="Calibri"/>
              </a:rPr>
              <a:t>-  ………………………………….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</a:t>
            </a:r>
            <a:r>
              <a:rPr lang="cs-CZ" sz="1800" dirty="0">
                <a:latin typeface="Calibri"/>
              </a:rPr>
              <a:t>-  </a:t>
            </a:r>
            <a:r>
              <a:rPr lang="cs-CZ" sz="1800" dirty="0" smtClean="0">
                <a:latin typeface="Calibri"/>
              </a:rPr>
              <a:t>………………………………….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</a:t>
            </a:r>
            <a:r>
              <a:rPr lang="cs-CZ" sz="1800" dirty="0">
                <a:latin typeface="Calibri"/>
              </a:rPr>
              <a:t>-  </a:t>
            </a:r>
            <a:r>
              <a:rPr lang="cs-CZ" sz="1800" dirty="0" smtClean="0">
                <a:latin typeface="Calibri"/>
              </a:rPr>
              <a:t>………………………………….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80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Tepelné motory, opakování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) </a:t>
            </a:r>
            <a:r>
              <a:rPr lang="cs-CZ" sz="2000" dirty="0" smtClean="0">
                <a:latin typeface="Calibri"/>
              </a:rPr>
              <a:t>k čemu slouží v zážehovém motoru karburátor ?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</a:t>
            </a:r>
            <a:r>
              <a:rPr lang="cs-CZ" sz="2000" dirty="0" smtClean="0">
                <a:latin typeface="Calibri"/>
              </a:rPr>
              <a:t>………………………………………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C)  činnost zážehového motoru – 4 fáze (takty)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1) ……………………………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2) ……………………………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 3) 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4) 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- která fáze je pracovní ? …………………………………..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D) palivo </a:t>
            </a:r>
            <a:r>
              <a:rPr lang="cs-CZ" sz="2000" dirty="0" smtClean="0">
                <a:latin typeface="Calibri"/>
              </a:rPr>
              <a:t>:  </a:t>
            </a:r>
            <a:r>
              <a:rPr lang="cs-CZ" sz="2000" dirty="0" smtClean="0">
                <a:latin typeface="Calibri"/>
              </a:rPr>
              <a:t> ………………………………</a:t>
            </a:r>
            <a:r>
              <a:rPr lang="cs-CZ" sz="2000" b="1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E)  využití zážehových motorů</a:t>
            </a:r>
            <a:r>
              <a:rPr lang="cs-CZ" sz="2000" dirty="0" smtClean="0">
                <a:latin typeface="Calibri"/>
              </a:rPr>
              <a:t> :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>
                <a:latin typeface="Calibri"/>
              </a:rPr>
              <a:t>………………………………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-  ……………………………….</a:t>
            </a:r>
            <a:r>
              <a:rPr lang="cs-CZ" sz="2000" b="1" dirty="0" smtClean="0">
                <a:latin typeface="Calibri"/>
              </a:rPr>
              <a:t>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</a:t>
            </a:r>
            <a:r>
              <a:rPr lang="cs-CZ" sz="1800" dirty="0" smtClean="0">
                <a:latin typeface="Calibri"/>
              </a:rPr>
              <a:t>-  ………………………………….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r>
              <a:rPr lang="cs-CZ" sz="1800" dirty="0">
                <a:latin typeface="Calibri"/>
              </a:rPr>
              <a:t>-  </a:t>
            </a:r>
            <a:r>
              <a:rPr lang="cs-CZ" sz="1800" dirty="0" smtClean="0">
                <a:latin typeface="Calibri"/>
              </a:rPr>
              <a:t>………………………………….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9027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Tepelné motory, opakování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Vznětový motor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( …… )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                            </a:t>
            </a:r>
            <a:r>
              <a:rPr lang="cs-CZ" sz="2000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)  činnost </a:t>
            </a:r>
            <a:r>
              <a:rPr lang="cs-CZ" sz="2000" dirty="0" smtClean="0">
                <a:latin typeface="Calibri"/>
              </a:rPr>
              <a:t>vznětového </a:t>
            </a:r>
            <a:r>
              <a:rPr lang="cs-CZ" sz="2000" dirty="0" smtClean="0">
                <a:latin typeface="Calibri"/>
              </a:rPr>
              <a:t>motoru – 4 fáze (takty)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1) ……………………………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2) ……………………………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 3) 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4) 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B) čím se liší zážehový motor od vznětového motoru ?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- 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- </a:t>
            </a:r>
            <a:r>
              <a:rPr lang="cs-CZ" sz="2000" dirty="0">
                <a:latin typeface="Calibri"/>
              </a:rPr>
              <a:t>………………………………..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) palivo </a:t>
            </a:r>
            <a:r>
              <a:rPr lang="cs-CZ" sz="2000" dirty="0" smtClean="0">
                <a:latin typeface="Calibri"/>
              </a:rPr>
              <a:t>:  </a:t>
            </a:r>
            <a:r>
              <a:rPr lang="cs-CZ" sz="2000" dirty="0" smtClean="0">
                <a:latin typeface="Calibri"/>
              </a:rPr>
              <a:t> ………………………………</a:t>
            </a:r>
            <a:r>
              <a:rPr lang="cs-CZ" sz="2000" b="1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D)  využití vznětových motorů</a:t>
            </a:r>
            <a:r>
              <a:rPr lang="cs-CZ" sz="2000" dirty="0" smtClean="0">
                <a:latin typeface="Calibri"/>
              </a:rPr>
              <a:t> :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>
                <a:latin typeface="Calibri"/>
              </a:rPr>
              <a:t>………………………………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</a:t>
            </a:r>
            <a:r>
              <a:rPr lang="cs-CZ" sz="2000" dirty="0" smtClean="0">
                <a:latin typeface="Calibri"/>
              </a:rPr>
              <a:t>-  ……………………………….</a:t>
            </a:r>
            <a:r>
              <a:rPr lang="cs-CZ" sz="2000" b="1" dirty="0" smtClean="0">
                <a:latin typeface="Calibri"/>
              </a:rPr>
              <a:t>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</a:t>
            </a:r>
            <a:r>
              <a:rPr lang="cs-CZ" sz="1800" dirty="0" smtClean="0">
                <a:latin typeface="Calibri"/>
              </a:rPr>
              <a:t>-  ………………………………….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------------------------------------------------------------------------------------------------------------------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46119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Tepelné motory, </a:t>
            </a:r>
            <a:r>
              <a:rPr lang="cs-CZ" sz="2000" b="1" u="sng" dirty="0" smtClean="0">
                <a:solidFill>
                  <a:srgbClr val="FF0000"/>
                </a:solidFill>
              </a:rPr>
              <a:t>řešení </a:t>
            </a:r>
            <a:r>
              <a:rPr lang="cs-CZ" sz="2000" b="1" u="sng" dirty="0" smtClean="0">
                <a:solidFill>
                  <a:srgbClr val="FF0000"/>
                </a:solidFill>
              </a:rPr>
              <a:t>– </a:t>
            </a:r>
            <a:r>
              <a:rPr lang="cs-CZ" sz="2000" b="1" u="sng" dirty="0" smtClean="0">
                <a:solidFill>
                  <a:srgbClr val="FF0000"/>
                </a:solidFill>
              </a:rPr>
              <a:t>List </a:t>
            </a:r>
            <a:r>
              <a:rPr lang="cs-CZ" sz="2000" b="1" u="sng" dirty="0" smtClean="0">
                <a:solidFill>
                  <a:srgbClr val="FF0000"/>
                </a:solidFill>
              </a:rPr>
              <a:t>4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Tepelné motory - </a:t>
            </a:r>
            <a:r>
              <a:rPr lang="cs-CZ" sz="2000" dirty="0" smtClean="0">
                <a:latin typeface="Calibri"/>
              </a:rPr>
              <a:t>rozdělení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:  A 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parní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      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a)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parní stroj- lokomotiva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b)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parní turbína – v elektrárnách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B)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spalovací - pístové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a)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zážehové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b)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vznětové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Zážehový motor 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A) </a:t>
            </a:r>
            <a:r>
              <a:rPr lang="cs-CZ" sz="2000" dirty="0" smtClean="0">
                <a:latin typeface="Calibri"/>
              </a:rPr>
              <a:t>hlavní </a:t>
            </a:r>
            <a:r>
              <a:rPr lang="cs-CZ" sz="2000" dirty="0" smtClean="0">
                <a:latin typeface="Calibri"/>
              </a:rPr>
              <a:t>části :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kliková hřídel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válec   </a:t>
            </a:r>
            <a:r>
              <a:rPr lang="cs-CZ" sz="2000" dirty="0" smtClean="0">
                <a:latin typeface="Calibri"/>
              </a:rPr>
              <a:t>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</a:t>
            </a:r>
            <a:r>
              <a:rPr lang="cs-CZ" sz="2000" dirty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píst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sací a výfukový ventil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zapalovací svíčka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</a:t>
            </a:r>
            <a:r>
              <a:rPr lang="cs-CZ" sz="1800" dirty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sací a výfukové potrubí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66787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Tepelné motory, </a:t>
            </a:r>
            <a:r>
              <a:rPr lang="cs-CZ" sz="2000" b="1" u="sng" dirty="0" smtClean="0">
                <a:solidFill>
                  <a:srgbClr val="FF0000"/>
                </a:solidFill>
              </a:rPr>
              <a:t>řešení </a:t>
            </a:r>
            <a:r>
              <a:rPr lang="cs-CZ" sz="2000" b="1" u="sng" dirty="0" smtClean="0">
                <a:solidFill>
                  <a:srgbClr val="FF0000"/>
                </a:solidFill>
              </a:rPr>
              <a:t>– </a:t>
            </a:r>
            <a:r>
              <a:rPr lang="cs-CZ" sz="2000" b="1" u="sng" dirty="0" smtClean="0">
                <a:solidFill>
                  <a:srgbClr val="FF0000"/>
                </a:solidFill>
              </a:rPr>
              <a:t>List </a:t>
            </a:r>
            <a:r>
              <a:rPr lang="cs-CZ" sz="2000" b="1" u="sng" dirty="0">
                <a:solidFill>
                  <a:srgbClr val="FF0000"/>
                </a:solidFill>
              </a:rPr>
              <a:t>5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) </a:t>
            </a:r>
            <a:r>
              <a:rPr lang="cs-CZ" sz="2000" dirty="0" smtClean="0">
                <a:latin typeface="Calibri"/>
              </a:rPr>
              <a:t>k čemu slouží v zážehovém motoru karburátor ?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 vytvoření směsi vzduchu a benzínových par. 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C)  činnost zážehového motoru – 4 fáze (takty)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1)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Sání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2)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Stlačení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 3)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Zážeh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4)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Výfuk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- která fáze je pracovní ?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Zážeh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D) palivo </a:t>
            </a:r>
            <a:r>
              <a:rPr lang="cs-CZ" sz="2000" dirty="0" smtClean="0">
                <a:latin typeface="Calibri"/>
              </a:rPr>
              <a:t>: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Benzín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E)  využití zážehových motorů</a:t>
            </a:r>
            <a:r>
              <a:rPr lang="cs-CZ" sz="2000" dirty="0" smtClean="0">
                <a:latin typeface="Calibri"/>
              </a:rPr>
              <a:t> :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osobní automobily                                                      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sekačky na trávu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</a:t>
            </a:r>
            <a:r>
              <a:rPr lang="cs-CZ" sz="18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motorové pily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r>
              <a:rPr lang="cs-CZ" sz="1800" dirty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motocykly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0924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Tepelné motory, </a:t>
            </a:r>
            <a:r>
              <a:rPr lang="cs-CZ" sz="2000" b="1" u="sng" dirty="0" smtClean="0">
                <a:solidFill>
                  <a:srgbClr val="FF0000"/>
                </a:solidFill>
              </a:rPr>
              <a:t>řešení</a:t>
            </a:r>
            <a:r>
              <a:rPr lang="cs-CZ" sz="2000" b="1" u="sng" dirty="0" smtClean="0">
                <a:solidFill>
                  <a:srgbClr val="FF0000"/>
                </a:solidFill>
              </a:rPr>
              <a:t>– </a:t>
            </a:r>
            <a:r>
              <a:rPr lang="cs-CZ" sz="2000" b="1" u="sng" dirty="0" smtClean="0">
                <a:solidFill>
                  <a:srgbClr val="FF0000"/>
                </a:solidFill>
              </a:rPr>
              <a:t>List </a:t>
            </a:r>
            <a:r>
              <a:rPr lang="cs-CZ" sz="2000" b="1" u="sng" dirty="0" smtClean="0">
                <a:solidFill>
                  <a:srgbClr val="FF0000"/>
                </a:solidFill>
              </a:rPr>
              <a:t>6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Vznětový motor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( diesel )                                           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                            </a:t>
            </a:r>
            <a:r>
              <a:rPr lang="cs-CZ" sz="2000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)  činnost </a:t>
            </a:r>
            <a:r>
              <a:rPr lang="cs-CZ" sz="2000" dirty="0" smtClean="0">
                <a:latin typeface="Calibri"/>
              </a:rPr>
              <a:t>vznětového </a:t>
            </a:r>
            <a:r>
              <a:rPr lang="cs-CZ" sz="2000" dirty="0" smtClean="0">
                <a:latin typeface="Calibri"/>
              </a:rPr>
              <a:t>motoru – 4 fáze (takty)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1)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Sání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2)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Stlačení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dirty="0" smtClean="0">
                <a:latin typeface="Calibri"/>
              </a:rPr>
              <a:t> 3)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Zážeh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4)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Výfuk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B) čím se liší zážehový motor od vznětového motoru ?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-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palivem ( zážehový – benzín, vznětový – nafta)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-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zážehový  motor používá zapalovací svíčku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) palivo </a:t>
            </a:r>
            <a:r>
              <a:rPr lang="cs-CZ" sz="2000" dirty="0" smtClean="0">
                <a:latin typeface="Calibri"/>
              </a:rPr>
              <a:t>: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nafta ( diesel )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D)  využití vznětových motorů</a:t>
            </a:r>
            <a:r>
              <a:rPr lang="cs-CZ" sz="2000" dirty="0" smtClean="0">
                <a:latin typeface="Calibri"/>
              </a:rPr>
              <a:t> :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-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nákladní automobily ,autobusy   </a:t>
            </a:r>
            <a:r>
              <a:rPr lang="cs-CZ" sz="2000" dirty="0" smtClean="0">
                <a:latin typeface="Calibri"/>
              </a:rPr>
              <a:t>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</a:t>
            </a:r>
            <a:r>
              <a:rPr lang="cs-CZ" sz="20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bagry, traktory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</a:t>
            </a:r>
            <a:r>
              <a:rPr lang="cs-CZ" sz="1800" dirty="0" smtClean="0">
                <a:latin typeface="Calibri"/>
              </a:rPr>
              <a:t>-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velké lodě, parníky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------------------------------------------------------------------------------------------------------------------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646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2217</TotalTime>
  <Words>714</Words>
  <Application>Microsoft Office PowerPoint</Application>
  <PresentationFormat>Předvádění na obrazovce (4:3)</PresentationFormat>
  <Paragraphs>134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Tepelné motory, opakování – List 1  </vt:lpstr>
      <vt:lpstr>Tepelné motory, opakování – List 2  </vt:lpstr>
      <vt:lpstr>Tepelné motory, opakování – List 3  </vt:lpstr>
      <vt:lpstr>Tepelné motory, řešení – List 4  </vt:lpstr>
      <vt:lpstr>Tepelné motory, řešení – List 5  </vt:lpstr>
      <vt:lpstr>Tepelné motory, řešení– List 6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215</cp:revision>
  <dcterms:created xsi:type="dcterms:W3CDTF">2012-06-01T22:10:47Z</dcterms:created>
  <dcterms:modified xsi:type="dcterms:W3CDTF">2013-06-17T20:03:49Z</dcterms:modified>
</cp:coreProperties>
</file>