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7" r:id="rId4"/>
    <p:sldId id="258" r:id="rId5"/>
    <p:sldId id="259" r:id="rId6"/>
    <p:sldId id="260" r:id="rId7"/>
    <p:sldId id="261" r:id="rId8"/>
    <p:sldId id="25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72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18A09-F607-4475-8CF5-20363F5815F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4DE21-3AE5-4AB6-97D2-7E383EE541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49048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18A09-F607-4475-8CF5-20363F5815F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4DE21-3AE5-4AB6-97D2-7E383EE541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652572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18A09-F607-4475-8CF5-20363F5815F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4DE21-3AE5-4AB6-97D2-7E383EE541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297275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18A09-F607-4475-8CF5-20363F5815F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4DE21-3AE5-4AB6-97D2-7E383EE541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79120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18A09-F607-4475-8CF5-20363F5815F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4DE21-3AE5-4AB6-97D2-7E383EE541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60039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18A09-F607-4475-8CF5-20363F5815F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4DE21-3AE5-4AB6-97D2-7E383EE541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78367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18A09-F607-4475-8CF5-20363F5815F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4DE21-3AE5-4AB6-97D2-7E383EE541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56208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18A09-F607-4475-8CF5-20363F5815F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4DE21-3AE5-4AB6-97D2-7E383EE541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907775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18A09-F607-4475-8CF5-20363F5815F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4DE21-3AE5-4AB6-97D2-7E383EE541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17924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18A09-F607-4475-8CF5-20363F5815F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4DE21-3AE5-4AB6-97D2-7E383EE541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71091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18A09-F607-4475-8CF5-20363F5815F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4DE21-3AE5-4AB6-97D2-7E383EE541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0550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918A09-F607-4475-8CF5-20363F5815F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24DE21-3AE5-4AB6-97D2-7E383EE541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15329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tacama1.jpg" TargetMode="External"/><Relationship Id="rId7" Type="http://schemas.openxmlformats.org/officeDocument/2006/relationships/hyperlink" Target="http://en.wikipedia.org/wiki/File:Flag_of_Chile.svg" TargetMode="External"/><Relationship Id="rId2" Type="http://schemas.openxmlformats.org/officeDocument/2006/relationships/hyperlink" Target="http://commons.wikimedia.org/wiki/File:South_America_(orthographic_projection).svg?uselang=cs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Flag_of_Argentina.svg" TargetMode="External"/><Relationship Id="rId5" Type="http://schemas.openxmlformats.org/officeDocument/2006/relationships/hyperlink" Target="http://cs.wikipedia.org/wiki/Soubor:Flag_of_Uruguay.svg" TargetMode="External"/><Relationship Id="rId4" Type="http://schemas.openxmlformats.org/officeDocument/2006/relationships/hyperlink" Target="http://cs.wikipedia.org/wiki/Soubor:Flag_of_Paraguay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3416578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VY_32_INOVACE_10_03B_Země</a:t>
                      </a:r>
                      <a:r>
                        <a:rPr lang="cs-CZ" sz="1400" baseline="0" dirty="0" smtClean="0"/>
                        <a:t> jižního rohu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Zeměpis Ameriky a Asie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889638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8468729" cy="34163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se základní charakteristikou států jižního rohu.</a:t>
            </a:r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polohu, povrch, ekonomiku a obyvatelstvo států jižního rohu.</a:t>
            </a:r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27. 11. 2012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30. 11. 2012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05159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15914" y="2496307"/>
            <a:ext cx="8568952" cy="1470025"/>
          </a:xfrm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6600" dirty="0" smtClean="0"/>
              <a:t>Země jižního rohu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xmlns="" val="2017797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South America (orthographic projection)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72008"/>
            <a:ext cx="6165303" cy="6165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7504" y="116632"/>
            <a:ext cx="1470659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Poloha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31640" y="5733256"/>
            <a:ext cx="6363858" cy="95410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Úkol: </a:t>
            </a:r>
            <a:r>
              <a:rPr lang="cs-CZ" sz="2800" i="1" dirty="0" smtClean="0">
                <a:solidFill>
                  <a:srgbClr val="FF0000"/>
                </a:solidFill>
              </a:rPr>
              <a:t>Vyhledej v atlase tyto státy:</a:t>
            </a:r>
          </a:p>
          <a:p>
            <a:r>
              <a:rPr lang="cs-CZ" sz="2800" i="1" dirty="0">
                <a:solidFill>
                  <a:srgbClr val="FF0000"/>
                </a:solidFill>
              </a:rPr>
              <a:t>	</a:t>
            </a:r>
            <a:r>
              <a:rPr lang="cs-CZ" sz="2800" i="1" dirty="0" smtClean="0">
                <a:solidFill>
                  <a:srgbClr val="FF0000"/>
                </a:solidFill>
              </a:rPr>
              <a:t>Paraguay, Uruguay, Argentina, Chile</a:t>
            </a:r>
            <a:endParaRPr lang="cs-CZ" sz="2800" i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19672" y="5085184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856169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44624"/>
            <a:ext cx="2977803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Charakteristika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4685" y="811733"/>
            <a:ext cx="5912068" cy="440120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Paraguay, Uruguay, Argentina, Chile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r>
              <a:rPr lang="cs-CZ" sz="2800" u="sng" dirty="0" smtClean="0"/>
              <a:t>Povrch:</a:t>
            </a:r>
            <a:r>
              <a:rPr lang="cs-CZ" sz="2800" dirty="0" smtClean="0"/>
              <a:t> Andy, </a:t>
            </a:r>
            <a:r>
              <a:rPr lang="cs-CZ" sz="2800" dirty="0" smtClean="0"/>
              <a:t>Laplatská </a:t>
            </a:r>
            <a:r>
              <a:rPr lang="cs-CZ" sz="2800" dirty="0" smtClean="0"/>
              <a:t>nížina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r>
              <a:rPr lang="cs-CZ" sz="2800" u="sng" dirty="0" smtClean="0"/>
              <a:t>Podnebí:</a:t>
            </a:r>
            <a:r>
              <a:rPr lang="cs-CZ" sz="2800" dirty="0" smtClean="0"/>
              <a:t> severovýchod – tropické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      západ – vysokohorské / suché</a:t>
            </a:r>
          </a:p>
          <a:p>
            <a:r>
              <a:rPr lang="cs-CZ" sz="2800" dirty="0"/>
              <a:t>	 </a:t>
            </a:r>
            <a:r>
              <a:rPr lang="cs-CZ" sz="2800" dirty="0" smtClean="0"/>
              <a:t>     jih – mírné, chladné	</a:t>
            </a:r>
          </a:p>
          <a:p>
            <a:endParaRPr lang="cs-CZ" sz="2800" dirty="0"/>
          </a:p>
          <a:p>
            <a:r>
              <a:rPr lang="cs-CZ" sz="2800" u="sng" dirty="0" smtClean="0"/>
              <a:t>Vegetace:</a:t>
            </a:r>
            <a:r>
              <a:rPr lang="cs-CZ" sz="2800" dirty="0" smtClean="0"/>
              <a:t> tropický deštný les,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savana, pouště</a:t>
            </a:r>
          </a:p>
        </p:txBody>
      </p:sp>
      <p:pic>
        <p:nvPicPr>
          <p:cNvPr id="2050" name="Picture 2" descr="Soubor:Atacama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996373"/>
            <a:ext cx="4283968" cy="2889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241401" y="6574320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4401" y="5661248"/>
            <a:ext cx="4039567" cy="830997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Atacama</a:t>
            </a:r>
            <a:r>
              <a:rPr lang="cs-CZ" sz="2400" b="1" dirty="0" smtClean="0"/>
              <a:t> </a:t>
            </a:r>
            <a:r>
              <a:rPr lang="cs-CZ" sz="2400" dirty="0" smtClean="0"/>
              <a:t>– nejsušší poušť světa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    - Peru + Chile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547223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8373"/>
            <a:ext cx="1887889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Paraguay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7847" y="3573016"/>
            <a:ext cx="1764650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Uruguay</a:t>
            </a:r>
            <a:endParaRPr lang="cs-CZ" sz="3600" dirty="0"/>
          </a:p>
        </p:txBody>
      </p:sp>
      <p:pic>
        <p:nvPicPr>
          <p:cNvPr id="3074" name="Picture 2" descr="Soubor:Flag of Paraguay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941730"/>
            <a:ext cx="3305357" cy="1983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5496" y="2924944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04459" y="965046"/>
            <a:ext cx="4136069" cy="224676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hl. město: </a:t>
            </a:r>
            <a:r>
              <a:rPr lang="cs-CZ" sz="2800" b="1" dirty="0" smtClean="0"/>
              <a:t>Asunción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řeka Paraguay</a:t>
            </a:r>
          </a:p>
          <a:p>
            <a:pPr marL="285750" indent="-285750">
              <a:buFontTx/>
              <a:buChar char="-"/>
            </a:pPr>
            <a:r>
              <a:rPr lang="cs-CZ" sz="2800" dirty="0"/>
              <a:t>v</a:t>
            </a:r>
            <a:r>
              <a:rPr lang="cs-CZ" sz="2800" dirty="0" smtClean="0"/>
              <a:t>ýchod: travnatý, zvlněný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západ: bažinatý, rovinný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vodní elektrárny</a:t>
            </a:r>
          </a:p>
        </p:txBody>
      </p:sp>
      <p:pic>
        <p:nvPicPr>
          <p:cNvPr id="3076" name="Picture 4" descr="Soubor:Flag of Uruguay.sv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2165" y="4410781"/>
            <a:ext cx="2957667" cy="1970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4578" y="6361583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48299" y="4077072"/>
            <a:ext cx="4235775" cy="224676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hl. město: </a:t>
            </a:r>
            <a:r>
              <a:rPr lang="cs-CZ" sz="2800" b="1" dirty="0" smtClean="0"/>
              <a:t>Montevideo</a:t>
            </a:r>
          </a:p>
          <a:p>
            <a:pPr marL="285750" indent="-285750">
              <a:buFontTx/>
              <a:buChar char="-"/>
            </a:pPr>
            <a:r>
              <a:rPr lang="cs-CZ" sz="2800" dirty="0"/>
              <a:t>j</a:t>
            </a:r>
            <a:r>
              <a:rPr lang="cs-CZ" sz="2800" dirty="0" smtClean="0"/>
              <a:t>ih: rovinatý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sever: pahorkatiny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pampy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subtropické a mírné klima</a:t>
            </a:r>
          </a:p>
        </p:txBody>
      </p:sp>
    </p:spTree>
    <p:extLst>
      <p:ext uri="{BB962C8B-B14F-4D97-AF65-F5344CB8AC3E}">
        <p14:creationId xmlns:p14="http://schemas.microsoft.com/office/powerpoint/2010/main" xmlns="" val="2466682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8373"/>
            <a:ext cx="2031325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Argentina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7847" y="3573016"/>
            <a:ext cx="1114408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Chile</a:t>
            </a:r>
            <a:endParaRPr lang="cs-CZ" sz="3600" dirty="0"/>
          </a:p>
        </p:txBody>
      </p:sp>
      <p:pic>
        <p:nvPicPr>
          <p:cNvPr id="4098" name="Picture 2" descr="Soubor:Flag of Argentina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899719"/>
            <a:ext cx="3240360" cy="2025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7504" y="2924944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5</a:t>
            </a:r>
            <a:endParaRPr lang="cs-CZ" sz="1400" dirty="0"/>
          </a:p>
        </p:txBody>
      </p:sp>
      <p:pic>
        <p:nvPicPr>
          <p:cNvPr id="4100" name="Picture 4" descr="File:Flag of Chile.sv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4365104"/>
            <a:ext cx="3076001" cy="2049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99543" y="6386710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6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04459" y="764704"/>
            <a:ext cx="3960508" cy="224676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hl. město: </a:t>
            </a:r>
            <a:r>
              <a:rPr lang="cs-CZ" sz="2800" b="1" dirty="0" smtClean="0"/>
              <a:t>Buenos Aires</a:t>
            </a:r>
          </a:p>
          <a:p>
            <a:r>
              <a:rPr lang="cs-CZ" sz="2800" dirty="0" smtClean="0"/>
              <a:t>- pampy, roviny, Andy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klima mírné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řeka </a:t>
            </a:r>
            <a:r>
              <a:rPr lang="cs-CZ" sz="2800" dirty="0" err="1"/>
              <a:t>P</a:t>
            </a:r>
            <a:r>
              <a:rPr lang="cs-CZ" sz="2800" dirty="0" err="1" smtClean="0"/>
              <a:t>araná</a:t>
            </a:r>
            <a:endParaRPr lang="cs-CZ" sz="2800" dirty="0" smtClean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velké přírodní </a:t>
            </a:r>
            <a:r>
              <a:rPr lang="cs-CZ" sz="2800" dirty="0" err="1" smtClean="0"/>
              <a:t>bohatsví</a:t>
            </a:r>
            <a:endParaRPr lang="cs-CZ" sz="2800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3836366" y="4139941"/>
            <a:ext cx="4567276" cy="224676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hl. město: </a:t>
            </a:r>
            <a:r>
              <a:rPr lang="cs-CZ" sz="2800" b="1" dirty="0" smtClean="0"/>
              <a:t>Santiago de Chile</a:t>
            </a:r>
          </a:p>
          <a:p>
            <a:pPr marL="285750" indent="-285750">
              <a:buFontTx/>
              <a:buChar char="-"/>
            </a:pPr>
            <a:r>
              <a:rPr lang="cs-CZ" sz="2800" dirty="0" err="1" smtClean="0"/>
              <a:t>prům</a:t>
            </a:r>
            <a:r>
              <a:rPr lang="cs-CZ" sz="2800" dirty="0" smtClean="0"/>
              <a:t>. šířka: 144 km</a:t>
            </a:r>
          </a:p>
          <a:p>
            <a:r>
              <a:rPr lang="cs-CZ" sz="2800" dirty="0" smtClean="0"/>
              <a:t>-  vzdálenost S-J: 4 329 km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poměrně bohatý stát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vývoz </a:t>
            </a:r>
            <a:r>
              <a:rPr lang="cs-CZ" sz="2800" b="1" dirty="0" smtClean="0"/>
              <a:t>mědi</a:t>
            </a:r>
          </a:p>
        </p:txBody>
      </p:sp>
    </p:spTree>
    <p:extLst>
      <p:ext uri="{BB962C8B-B14F-4D97-AF65-F5344CB8AC3E}">
        <p14:creationId xmlns:p14="http://schemas.microsoft.com/office/powerpoint/2010/main" xmlns="" val="2864690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188640"/>
            <a:ext cx="277576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Zdroje obrázků: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980728"/>
            <a:ext cx="9058890" cy="9464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</a:t>
            </a:r>
            <a:r>
              <a:rPr lang="cs-CZ" sz="900" dirty="0" smtClean="0"/>
              <a:t>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</a:t>
            </a:r>
            <a:r>
              <a:rPr lang="cs-CZ" sz="900" dirty="0" smtClean="0"/>
              <a:t>27.11.2012]. </a:t>
            </a:r>
            <a:r>
              <a:rPr lang="cs-CZ" sz="900" dirty="0"/>
              <a:t>Dostupný na WWW: </a:t>
            </a:r>
            <a:r>
              <a:rPr lang="cs-CZ" sz="900" dirty="0">
                <a:hlinkClick r:id="rId2"/>
              </a:rPr>
              <a:t>http://commons.wikimedia.org/wiki/File:South_America_(orthographic_projection).</a:t>
            </a:r>
            <a:r>
              <a:rPr lang="cs-CZ" sz="900" dirty="0" smtClean="0">
                <a:hlinkClick r:id="rId2"/>
              </a:rPr>
              <a:t>svg?uselang=cs</a:t>
            </a:r>
            <a:endParaRPr lang="cs-CZ" sz="900" dirty="0" smtClean="0"/>
          </a:p>
          <a:p>
            <a:r>
              <a:rPr lang="cs-CZ" sz="900" dirty="0" smtClean="0"/>
              <a:t>Obr. 2: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27.11.2012]. Dostupný na WWW: </a:t>
            </a:r>
            <a:r>
              <a:rPr lang="cs-CZ" sz="900" dirty="0">
                <a:hlinkClick r:id="rId3"/>
              </a:rPr>
              <a:t>http://</a:t>
            </a:r>
            <a:r>
              <a:rPr lang="cs-CZ" sz="900" dirty="0" smtClean="0">
                <a:hlinkClick r:id="rId3"/>
              </a:rPr>
              <a:t>cs.wikipedia.org/wiki/Soubor:Atacama1.jpg</a:t>
            </a:r>
            <a:endParaRPr lang="cs-CZ" sz="900" dirty="0" smtClean="0"/>
          </a:p>
          <a:p>
            <a:r>
              <a:rPr lang="cs-CZ" sz="900" dirty="0" smtClean="0"/>
              <a:t>Obr. 3: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27.11.2012]. Dostupný na WWW: </a:t>
            </a:r>
            <a:r>
              <a:rPr lang="cs-CZ" sz="900" dirty="0">
                <a:hlinkClick r:id="rId4"/>
              </a:rPr>
              <a:t>http://</a:t>
            </a:r>
            <a:r>
              <a:rPr lang="cs-CZ" sz="900" dirty="0" smtClean="0">
                <a:hlinkClick r:id="rId4"/>
              </a:rPr>
              <a:t>cs.wikipedia.org/wiki/Soubor:Flag_of_Paraguay.svg</a:t>
            </a:r>
            <a:endParaRPr lang="cs-CZ" sz="900" dirty="0" smtClean="0"/>
          </a:p>
          <a:p>
            <a:r>
              <a:rPr lang="cs-CZ" sz="900" dirty="0" smtClean="0"/>
              <a:t>Obr. 4: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27.11.2012]. Dostupný na WWW: </a:t>
            </a:r>
            <a:r>
              <a:rPr lang="cs-CZ" sz="900" dirty="0">
                <a:hlinkClick r:id="rId5"/>
              </a:rPr>
              <a:t>http://</a:t>
            </a:r>
            <a:r>
              <a:rPr lang="cs-CZ" sz="900" dirty="0" smtClean="0">
                <a:hlinkClick r:id="rId5"/>
              </a:rPr>
              <a:t>cs.wikipedia.org/wiki/Soubor:Flag_of_Uruguay.svg</a:t>
            </a:r>
            <a:endParaRPr lang="cs-CZ" sz="900" dirty="0" smtClean="0"/>
          </a:p>
          <a:p>
            <a:r>
              <a:rPr lang="cs-CZ" sz="900" dirty="0" smtClean="0"/>
              <a:t>Obr. 5: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27.11.2012]. Dostupný na WWW: </a:t>
            </a:r>
            <a:r>
              <a:rPr lang="cs-CZ" sz="900" dirty="0">
                <a:hlinkClick r:id="rId6"/>
              </a:rPr>
              <a:t>http://</a:t>
            </a:r>
            <a:r>
              <a:rPr lang="cs-CZ" sz="900" dirty="0" smtClean="0">
                <a:hlinkClick r:id="rId6"/>
              </a:rPr>
              <a:t>cs.wikipedia.org/wiki/Soubor:Flag_of_Argentina.svg</a:t>
            </a:r>
            <a:endParaRPr lang="cs-CZ" sz="900" dirty="0" smtClean="0"/>
          </a:p>
          <a:p>
            <a:r>
              <a:rPr lang="cs-CZ" sz="900" dirty="0" smtClean="0"/>
              <a:t>Obr. 5: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27.11.2012]. Dostupný na WWW: </a:t>
            </a:r>
            <a:r>
              <a:rPr lang="cs-CZ" sz="900" dirty="0">
                <a:hlinkClick r:id="rId7"/>
              </a:rPr>
              <a:t>http://</a:t>
            </a:r>
            <a:r>
              <a:rPr lang="cs-CZ" sz="900" dirty="0" smtClean="0">
                <a:hlinkClick r:id="rId7"/>
              </a:rPr>
              <a:t>en.wikipedia.org/wiki/File:Flag_of_Chile.svg</a:t>
            </a: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xmlns="" val="915499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235</Words>
  <Application>Microsoft Office PowerPoint</Application>
  <PresentationFormat>Předvádění na obrazovce (4:3)</PresentationFormat>
  <Paragraphs>77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Snímek 2</vt:lpstr>
      <vt:lpstr>Země jižního rohu</vt:lpstr>
      <vt:lpstr>Snímek 4</vt:lpstr>
      <vt:lpstr>Snímek 5</vt:lpstr>
      <vt:lpstr>Snímek 6</vt:lpstr>
      <vt:lpstr>Snímek 7</vt:lpstr>
      <vt:lpstr>Snímek 8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Země jižního rohu</dc:title>
  <dc:creator>LukášD</dc:creator>
  <cp:lastModifiedBy>Dum</cp:lastModifiedBy>
  <cp:revision>8</cp:revision>
  <dcterms:created xsi:type="dcterms:W3CDTF">2013-05-28T11:02:12Z</dcterms:created>
  <dcterms:modified xsi:type="dcterms:W3CDTF">2013-06-17T20:23:55Z</dcterms:modified>
</cp:coreProperties>
</file>