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C7E1-ED68-4A35-BB63-678E089FEB31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755E4-C028-465F-8EEF-87E11B3F8F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765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C7E1-ED68-4A35-BB63-678E089FEB31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755E4-C028-465F-8EEF-87E11B3F8F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200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C7E1-ED68-4A35-BB63-678E089FEB31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755E4-C028-465F-8EEF-87E11B3F8F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337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C7E1-ED68-4A35-BB63-678E089FEB31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755E4-C028-465F-8EEF-87E11B3F8F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394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C7E1-ED68-4A35-BB63-678E089FEB31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755E4-C028-465F-8EEF-87E11B3F8F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690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C7E1-ED68-4A35-BB63-678E089FEB31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755E4-C028-465F-8EEF-87E11B3F8F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231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C7E1-ED68-4A35-BB63-678E089FEB31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755E4-C028-465F-8EEF-87E11B3F8F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997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C7E1-ED68-4A35-BB63-678E089FEB31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755E4-C028-465F-8EEF-87E11B3F8F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686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C7E1-ED68-4A35-BB63-678E089FEB31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755E4-C028-465F-8EEF-87E11B3F8F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859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C7E1-ED68-4A35-BB63-678E089FEB31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755E4-C028-465F-8EEF-87E11B3F8F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253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C7E1-ED68-4A35-BB63-678E089FEB31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755E4-C028-465F-8EEF-87E11B3F8F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353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4BC7E1-ED68-4A35-BB63-678E089FEB31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4755E4-C028-465F-8EEF-87E11B3F8F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5446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lag_of_Vietnam.svg" TargetMode="External"/><Relationship Id="rId3" Type="http://schemas.openxmlformats.org/officeDocument/2006/relationships/hyperlink" Target="http://cs.wikipedia.org/wiki/Soubor:Karte_der_Indochinesischen_Halbinsel-de.jpg" TargetMode="External"/><Relationship Id="rId7" Type="http://schemas.openxmlformats.org/officeDocument/2006/relationships/hyperlink" Target="http://cs.wikipedia.org/wiki/Soubor:Flag_of_Laos.svg" TargetMode="External"/><Relationship Id="rId2" Type="http://schemas.openxmlformats.org/officeDocument/2006/relationships/hyperlink" Target="http://cs.wikipedia.org/wiki/Soubor:Southeast_Asia_(orthographic_projection)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Flag_of_Cambodia.svg" TargetMode="External"/><Relationship Id="rId5" Type="http://schemas.openxmlformats.org/officeDocument/2006/relationships/hyperlink" Target="http://cs.wikipedia.org/wiki/Soubor:Flag_of_Thailand.svg" TargetMode="External"/><Relationship Id="rId4" Type="http://schemas.openxmlformats.org/officeDocument/2006/relationships/hyperlink" Target="http://cs.wikipedia.org/wiki/Soubor:Flag_of_Myanmar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8436363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VY_32_INOVACE_11_03B_jihovýchodní Asie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Ameriky a Asie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539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913064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států Jihovýchodní Asie.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polohu, povrch, ekonomiku a obyvatelstvo </a:t>
            </a:r>
            <a:r>
              <a:rPr lang="cs-CZ" dirty="0"/>
              <a:t>států </a:t>
            </a:r>
            <a:endParaRPr lang="cs-CZ" dirty="0" smtClean="0"/>
          </a:p>
          <a:p>
            <a:r>
              <a:rPr lang="cs-CZ" dirty="0" smtClean="0"/>
              <a:t>Jihovýchodní </a:t>
            </a:r>
            <a:r>
              <a:rPr lang="cs-CZ" dirty="0"/>
              <a:t>Asie.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17</a:t>
            </a:r>
            <a:r>
              <a:rPr lang="cs-CZ" dirty="0" smtClean="0"/>
              <a:t>. </a:t>
            </a:r>
            <a:r>
              <a:rPr lang="cs-CZ" dirty="0" smtClean="0"/>
              <a:t>1</a:t>
            </a:r>
            <a:r>
              <a:rPr lang="cs-CZ" dirty="0" smtClean="0"/>
              <a:t>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18</a:t>
            </a:r>
            <a:r>
              <a:rPr lang="cs-CZ" dirty="0" smtClean="0"/>
              <a:t>. </a:t>
            </a:r>
            <a:r>
              <a:rPr lang="cs-CZ" dirty="0"/>
              <a:t>1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626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15914" y="2496307"/>
            <a:ext cx="8568952" cy="1470025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dirty="0" smtClean="0"/>
              <a:t>Jihovýchodní Asie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249699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outheast Asia (orthographic projection)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049" y="147004"/>
            <a:ext cx="5786279" cy="579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88640"/>
            <a:ext cx="147065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Poloha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4302" y="520945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6087" y="5571237"/>
            <a:ext cx="7448321" cy="95410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Úkol: </a:t>
            </a:r>
            <a:r>
              <a:rPr lang="cs-CZ" sz="2800" i="1" dirty="0" smtClean="0">
                <a:solidFill>
                  <a:srgbClr val="FF0000"/>
                </a:solidFill>
              </a:rPr>
              <a:t>Podle atlasu popiš polohu Jihovýchodní Asie: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          moře, státy, ostrovy, souostroví</a:t>
            </a:r>
            <a:endParaRPr lang="cs-CZ" sz="28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595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4624"/>
            <a:ext cx="297780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Charakteristika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811733"/>
            <a:ext cx="5403980" cy="513986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východně od Indie, jižně od Číny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častá zemětřesení a vulkanismus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vulkanismus, zemětřesení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pevninská a ostrovní část</a:t>
            </a:r>
            <a:endParaRPr lang="cs-CZ" sz="2000" dirty="0" smtClean="0"/>
          </a:p>
          <a:p>
            <a:endParaRPr lang="cs-CZ" sz="2000" dirty="0"/>
          </a:p>
          <a:p>
            <a:pPr marL="342900" indent="-342900">
              <a:buFontTx/>
              <a:buChar char="-"/>
            </a:pPr>
            <a:r>
              <a:rPr lang="cs-CZ" sz="2800" dirty="0" smtClean="0"/>
              <a:t>tropické klima</a:t>
            </a:r>
          </a:p>
          <a:p>
            <a:pPr marL="342900" indent="-342900">
              <a:buFontTx/>
              <a:buChar char="-"/>
            </a:pPr>
            <a:endParaRPr lang="cs-CZ" sz="2800" dirty="0"/>
          </a:p>
          <a:p>
            <a:pPr marL="342900" indent="-342900">
              <a:buFontTx/>
              <a:buChar char="-"/>
            </a:pPr>
            <a:r>
              <a:rPr lang="cs-CZ" sz="2800" dirty="0" smtClean="0"/>
              <a:t>cukrová třtina, palmy, ananasy …</a:t>
            </a:r>
          </a:p>
          <a:p>
            <a:pPr marL="342900" indent="-342900">
              <a:buFontTx/>
              <a:buChar char="-"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033696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Karte der Indochinesischen Halbinsel-d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0290"/>
            <a:ext cx="4276578" cy="6388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44624"/>
            <a:ext cx="43535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Poloostrov Zadní Indie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657760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894014" y="2145045"/>
            <a:ext cx="1918346" cy="452431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Barma</a:t>
            </a:r>
          </a:p>
          <a:p>
            <a:endParaRPr lang="cs-CZ" sz="3200" dirty="0"/>
          </a:p>
          <a:p>
            <a:r>
              <a:rPr lang="cs-CZ" sz="3200" dirty="0" smtClean="0"/>
              <a:t>Thajsko</a:t>
            </a:r>
          </a:p>
          <a:p>
            <a:endParaRPr lang="cs-CZ" sz="3200" dirty="0"/>
          </a:p>
          <a:p>
            <a:r>
              <a:rPr lang="cs-CZ" sz="3200" dirty="0" smtClean="0"/>
              <a:t>Kambodža</a:t>
            </a:r>
          </a:p>
          <a:p>
            <a:endParaRPr lang="cs-CZ" sz="3200" dirty="0"/>
          </a:p>
          <a:p>
            <a:r>
              <a:rPr lang="cs-CZ" sz="3200" dirty="0" smtClean="0"/>
              <a:t>Laos</a:t>
            </a:r>
          </a:p>
          <a:p>
            <a:endParaRPr lang="cs-CZ" sz="3200" dirty="0"/>
          </a:p>
          <a:p>
            <a:r>
              <a:rPr lang="cs-CZ" sz="3200" dirty="0" smtClean="0"/>
              <a:t>Vietnam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459829"/>
            <a:ext cx="4578113" cy="138499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Úkol: </a:t>
            </a:r>
            <a:r>
              <a:rPr lang="cs-CZ" sz="2800" i="1" dirty="0" smtClean="0">
                <a:solidFill>
                  <a:srgbClr val="FF0000"/>
                </a:solidFill>
              </a:rPr>
              <a:t>Vyhledej v atlase, 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jaké státy se rozkládají na 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území poloostrovu Zadní Indie</a:t>
            </a:r>
          </a:p>
        </p:txBody>
      </p:sp>
    </p:spTree>
    <p:extLst>
      <p:ext uri="{BB962C8B-B14F-4D97-AF65-F5344CB8AC3E}">
        <p14:creationId xmlns:p14="http://schemas.microsoft.com/office/powerpoint/2010/main" val="663867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71914"/>
            <a:ext cx="140775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Barma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502749"/>
            <a:ext cx="160217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Thajsko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98442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0443" y="976079"/>
            <a:ext cx="4242572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err="1" smtClean="0"/>
              <a:t>Neipyjto</a:t>
            </a:r>
            <a:endParaRPr lang="cs-CZ" sz="2800" b="1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dříve vláda vojenské junty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vojenské nepokoje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cenzura internetu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naleziště ropy a plynu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9512" y="636158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36104" y="4275344"/>
            <a:ext cx="4594656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Bangkok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tropické podnebí, monzuny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tsunami (2004)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monarchie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buddhismus</a:t>
            </a:r>
          </a:p>
        </p:txBody>
      </p:sp>
      <p:pic>
        <p:nvPicPr>
          <p:cNvPr id="3074" name="Picture 2" descr="Soubor:Flag of Myanmar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21" y="898878"/>
            <a:ext cx="3130277" cy="2085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Flag of Thailand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896" y="4289985"/>
            <a:ext cx="3138976" cy="2091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5161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71914"/>
            <a:ext cx="213135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Kambodža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502749"/>
            <a:ext cx="102463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Laos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98442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0443" y="976079"/>
            <a:ext cx="4242572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err="1" smtClean="0"/>
              <a:t>Neipyjto</a:t>
            </a:r>
            <a:endParaRPr lang="cs-CZ" sz="2800" b="1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dříve vláda vojenské junty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vojenské nepokoje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cenzura internetu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naleziště ropy a plynu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08953" y="628957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36104" y="4275344"/>
            <a:ext cx="4594656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Bangkok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tropické podnebí, monzuny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tsunami (2004)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monarchie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buddhismus</a:t>
            </a:r>
          </a:p>
        </p:txBody>
      </p:sp>
      <p:pic>
        <p:nvPicPr>
          <p:cNvPr id="4098" name="Picture 2" descr="Soubor:Flag of Cambodia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80728"/>
            <a:ext cx="3147277" cy="2014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Flag of Laos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00" y="4275344"/>
            <a:ext cx="2993955" cy="1995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8001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2079" y="260648"/>
            <a:ext cx="176432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Vietnam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6945" y="312122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06663" y="1033243"/>
            <a:ext cx="4451796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Hanoj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tropické podnebí, monzuny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álka ve Vietnamu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komunismus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Ho Či Min</a:t>
            </a:r>
          </a:p>
        </p:txBody>
      </p:sp>
      <p:pic>
        <p:nvPicPr>
          <p:cNvPr id="2050" name="Picture 2" descr="Soubor:Flag of Vietnam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080" y="1040503"/>
            <a:ext cx="3197792" cy="2130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Bruce Crandall's UH-1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302" y="3502931"/>
            <a:ext cx="4617980" cy="3215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61004" y="642437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792486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24689"/>
            <a:ext cx="9097362" cy="12464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 1: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 smtClean="0"/>
              <a:t>17</a:t>
            </a:r>
            <a:r>
              <a:rPr lang="cs-CZ" sz="1000" dirty="0" smtClean="0"/>
              <a:t>.1.2013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2"/>
              </a:rPr>
              <a:t>http://cs.wikipedia.org/wiki/Soubor:Southeast_Asia_(orthographic_projection).</a:t>
            </a:r>
            <a:r>
              <a:rPr lang="cs-CZ" sz="1000" dirty="0" smtClean="0">
                <a:hlinkClick r:id="rId2"/>
              </a:rPr>
              <a:t>svg</a:t>
            </a:r>
            <a:endParaRPr lang="cs-CZ" sz="1000" dirty="0" smtClean="0"/>
          </a:p>
          <a:p>
            <a:r>
              <a:rPr lang="cs-CZ" sz="1000" dirty="0" smtClean="0"/>
              <a:t>Obr. 2: </a:t>
            </a:r>
            <a:r>
              <a:rPr lang="cs-CZ" sz="900" dirty="0"/>
              <a:t>DÖRRBECKER, Maximilian.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17.1.2013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cs.wikipedia.org/wiki/Soubor:Karte_der_Indochinesischen_Halbinsel-de.jpg</a:t>
            </a:r>
            <a:endParaRPr lang="cs-CZ" sz="900" dirty="0" smtClean="0"/>
          </a:p>
          <a:p>
            <a:r>
              <a:rPr lang="cs-CZ" sz="900" dirty="0" smtClean="0"/>
              <a:t>Obr. 3: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17.1.2013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cs.wikipedia.org/wiki/Soubor:Flag_of_Myanmar.svg</a:t>
            </a:r>
            <a:endParaRPr lang="cs-CZ" sz="900" dirty="0" smtClean="0"/>
          </a:p>
          <a:p>
            <a:r>
              <a:rPr lang="cs-CZ" sz="900" dirty="0" smtClean="0"/>
              <a:t>Obr. 4: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17.1.2013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cs.wikipedia.org/wiki/Soubor:Flag_of_Thailand.svg</a:t>
            </a:r>
            <a:endParaRPr lang="cs-CZ" sz="900" dirty="0" smtClean="0"/>
          </a:p>
          <a:p>
            <a:r>
              <a:rPr lang="cs-CZ" sz="900" dirty="0" smtClean="0"/>
              <a:t>Obr. 5: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17.1.2013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6"/>
              </a:rPr>
              <a:t>http://</a:t>
            </a:r>
            <a:r>
              <a:rPr lang="cs-CZ" sz="900" dirty="0" smtClean="0">
                <a:hlinkClick r:id="rId6"/>
              </a:rPr>
              <a:t>cs.wikipedia.org/wiki/Soubor:Flag_of_Cambodia.svg</a:t>
            </a:r>
            <a:endParaRPr lang="cs-CZ" sz="900" dirty="0" smtClean="0"/>
          </a:p>
          <a:p>
            <a:r>
              <a:rPr lang="cs-CZ" sz="900" dirty="0" smtClean="0"/>
              <a:t>Obr. 6: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17.1.2013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7"/>
              </a:rPr>
              <a:t>http://</a:t>
            </a:r>
            <a:r>
              <a:rPr lang="cs-CZ" sz="900" dirty="0" smtClean="0">
                <a:hlinkClick r:id="rId7"/>
              </a:rPr>
              <a:t>cs.wikipedia.org/wiki/Soubor:Flag_of_Laos.svg</a:t>
            </a:r>
            <a:endParaRPr lang="cs-CZ" sz="900" dirty="0" smtClean="0"/>
          </a:p>
          <a:p>
            <a:r>
              <a:rPr lang="cs-CZ" sz="900" dirty="0" smtClean="0"/>
              <a:t>Obr. 7: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17.1.2013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8"/>
              </a:rPr>
              <a:t>http://</a:t>
            </a:r>
            <a:r>
              <a:rPr lang="cs-CZ" sz="900" dirty="0" smtClean="0">
                <a:hlinkClick r:id="rId8"/>
              </a:rPr>
              <a:t>cs.wikipedia.org/wiki/Soubor:Flag_of_Vietnam.svg</a:t>
            </a:r>
            <a:endParaRPr lang="cs-CZ" sz="900" dirty="0" smtClean="0"/>
          </a:p>
          <a:p>
            <a:r>
              <a:rPr lang="cs-CZ" sz="900" dirty="0" smtClean="0"/>
              <a:t>Obr. 8: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17.1.2013</a:t>
            </a:r>
            <a:r>
              <a:rPr lang="cs-CZ" sz="900" dirty="0"/>
              <a:t>]. Dostupný na WWW: http://cs.wikipedia.org/wiki/Soubor:Bruce_Crandall%27s_UH-1D.jpg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567797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74105</TotalTime>
  <Words>277</Words>
  <Application>Microsoft Office PowerPoint</Application>
  <PresentationFormat>Předvádění na obrazovce (4:3)</PresentationFormat>
  <Paragraphs>100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8</cp:revision>
  <dcterms:created xsi:type="dcterms:W3CDTF">2013-05-28T20:39:09Z</dcterms:created>
  <dcterms:modified xsi:type="dcterms:W3CDTF">2013-01-17T14:56:53Z</dcterms:modified>
</cp:coreProperties>
</file>