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5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767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02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51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638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368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255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378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526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387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50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448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3584F-AB57-499C-9D94-C344397CB900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EB719E-5E4B-4009-BF58-8612D1E2E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406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rean_peninsula_at_night.jpg" TargetMode="External"/><Relationship Id="rId7" Type="http://schemas.openxmlformats.org/officeDocument/2006/relationships/hyperlink" Target="http://en.wikipedia.org/wiki/File:Gangnam,_Seoul,_Korea.jpg" TargetMode="External"/><Relationship Id="rId2" Type="http://schemas.openxmlformats.org/officeDocument/2006/relationships/hyperlink" Target="http://en.wikipedia.org/wiki/File:Korean_Peninsula_topographic_map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Flag_of_South_Korea.svg" TargetMode="External"/><Relationship Id="rId5" Type="http://schemas.openxmlformats.org/officeDocument/2006/relationships/hyperlink" Target="http://en.wikipedia.org/wiki/File:Dprk_pyongyang_mansu_kim_sculpture_05.jpg" TargetMode="External"/><Relationship Id="rId4" Type="http://schemas.openxmlformats.org/officeDocument/2006/relationships/hyperlink" Target="http://cs.wikipedia.org/wiki/Soubor:Flag_of_North_Kore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41621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VY_32_INOVACE_14_03B_Korejský poloostrov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62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94048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obou států na Korejském</a:t>
            </a:r>
          </a:p>
          <a:p>
            <a:r>
              <a:rPr lang="cs-CZ" dirty="0" smtClean="0"/>
              <a:t>poloostrově.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</a:t>
            </a:r>
            <a:r>
              <a:rPr lang="cs-CZ" dirty="0" smtClean="0"/>
              <a:t>obyvatelstvo Severní a </a:t>
            </a:r>
          </a:p>
          <a:p>
            <a:r>
              <a:rPr lang="cs-CZ" dirty="0" smtClean="0"/>
              <a:t>Jižní Korey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19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20.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350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5914" y="2496307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Korejský poloostrov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56524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orean Peninsula topographic 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256" y="0"/>
            <a:ext cx="4428984" cy="6802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32240" y="65253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116632"/>
            <a:ext cx="7054432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Jaké státy leží na Korejském poloostrově? 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          Jaká moře ho omývají?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92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4685" y="811733"/>
            <a:ext cx="5333191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KLDR + Jihokorejská republika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Východní Asie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Žluté moře, Japonské moře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Korejský průliv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r>
              <a:rPr lang="cs-CZ" sz="2800" dirty="0" smtClean="0"/>
              <a:t>Povrch: V – hornatý, Z – nížiny</a:t>
            </a:r>
          </a:p>
          <a:p>
            <a:endParaRPr lang="cs-CZ" sz="2800" dirty="0"/>
          </a:p>
          <a:p>
            <a:r>
              <a:rPr lang="cs-CZ" sz="2800" u="sng" dirty="0" smtClean="0"/>
              <a:t>Podnebí:</a:t>
            </a:r>
            <a:r>
              <a:rPr lang="cs-CZ" sz="2800" dirty="0" smtClean="0"/>
              <a:t> mírné, zimy často chladné</a:t>
            </a:r>
          </a:p>
          <a:p>
            <a:endParaRPr lang="cs-CZ" sz="2800" dirty="0"/>
          </a:p>
          <a:p>
            <a:r>
              <a:rPr lang="cs-CZ" sz="2800" dirty="0" smtClean="0"/>
              <a:t>1950 – 1953 – Korejská válka</a:t>
            </a:r>
          </a:p>
        </p:txBody>
      </p:sp>
      <p:pic>
        <p:nvPicPr>
          <p:cNvPr id="2050" name="Picture 2" descr="Soubor:Korean peninsula at nigh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377" y="2343149"/>
            <a:ext cx="3743325" cy="4514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68746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476672"/>
            <a:ext cx="3301481" cy="156966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Satelitní snímek v noci </a:t>
            </a:r>
          </a:p>
          <a:p>
            <a:r>
              <a:rPr lang="cs-CZ" sz="2400" dirty="0" smtClean="0"/>
              <a:t>Severní Korea trpí trvale </a:t>
            </a:r>
          </a:p>
          <a:p>
            <a:r>
              <a:rPr lang="cs-CZ" sz="2400" dirty="0" smtClean="0"/>
              <a:t>nedostatkem elektrické  </a:t>
            </a:r>
          </a:p>
          <a:p>
            <a:r>
              <a:rPr lang="cs-CZ" sz="2400" dirty="0" smtClean="0"/>
              <a:t>energie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7048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115288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KLDR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937" y="29249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501008"/>
            <a:ext cx="3996735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Pchjongjang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3. největší armáda světa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jaderný program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velmi zaostalá země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hladomory</a:t>
            </a:r>
          </a:p>
        </p:txBody>
      </p:sp>
      <p:pic>
        <p:nvPicPr>
          <p:cNvPr id="3074" name="Picture 2" descr="Soubor:Flag of North Kore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43059"/>
            <a:ext cx="4166355" cy="208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Dprk pyongyang mansu kim sculpture 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1575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20072" y="577217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50240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15315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Jižní Korea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321297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5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3217" y="3630503"/>
            <a:ext cx="4117666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Soul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vyspělý stát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rychlý ekonomický růst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hornatý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spory se Severní Koreou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spojenec USA</a:t>
            </a:r>
          </a:p>
        </p:txBody>
      </p:sp>
      <p:pic>
        <p:nvPicPr>
          <p:cNvPr id="4098" name="Picture 2" descr="Soubor:Flag of South Kore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3584055" cy="238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Gangnam, Seoul, Kore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194" y="44623"/>
            <a:ext cx="5217454" cy="347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89873" y="350905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23994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052736"/>
            <a:ext cx="9284914" cy="10618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19.2.2013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en.wikipedia.org/wiki/File:Korean_Peninsula_topographic_map.png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cs.wikipedia.org/wiki/Soubor:Korean_peninsula_at_night.jpg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cs.wikipedia.org/wiki/Soubor:Flag_of_North_Korea.svg</a:t>
            </a:r>
            <a:endParaRPr lang="cs-CZ" sz="1050" dirty="0" smtClean="0"/>
          </a:p>
          <a:p>
            <a:r>
              <a:rPr lang="cs-CZ" sz="1050" dirty="0" smtClean="0"/>
              <a:t>Obr. 4. </a:t>
            </a:r>
            <a:r>
              <a:rPr lang="cs-CZ" sz="1050" dirty="0"/>
              <a:t>BAKFIETS, Denis.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en.wikipedia.org/wiki/File:Dprk_pyongyang_mansu_kim_sculpture_05.jpg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cs.wikipedia.org/wiki/Soubor:Flag_of_South_Korea.svg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http://en.wikipedia.org/wiki/File:Gangnam,_Seoul,_</a:t>
            </a:r>
            <a:r>
              <a:rPr lang="cs-CZ" sz="1050" dirty="0" smtClean="0">
                <a:hlinkClick r:id="rId7"/>
              </a:rPr>
              <a:t>Korea.jpg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223228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8681</TotalTime>
  <Words>220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Korejský poloostrov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Korejský poloostrov</dc:title>
  <dc:creator>LukášD</dc:creator>
  <cp:lastModifiedBy>LukášD</cp:lastModifiedBy>
  <cp:revision>6</cp:revision>
  <dcterms:created xsi:type="dcterms:W3CDTF">2013-05-28T19:58:50Z</dcterms:created>
  <dcterms:modified xsi:type="dcterms:W3CDTF">2013-02-19T15:04:53Z</dcterms:modified>
</cp:coreProperties>
</file>