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2" r:id="rId18"/>
    <p:sldId id="275" r:id="rId19"/>
    <p:sldId id="271" r:id="rId20"/>
    <p:sldId id="273" r:id="rId21"/>
    <p:sldId id="27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7599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533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430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1041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57608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696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628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594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710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1735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219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3C3F8-CFD9-4442-B2FF-9E5928C677F9}" type="datetimeFigureOut">
              <a:rPr lang="cs-CZ" smtClean="0"/>
              <a:t>20.10.2011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90D219-463F-4AAE-9BC8-689AFCD0D6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9400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70254" y="980728"/>
            <a:ext cx="34034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Šablona 32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6914" y="2967335"/>
            <a:ext cx="887018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VY_32_INOVACE_15_16_Jazykolamy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6350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az-Cyrl-AZ" sz="4900" b="1" dirty="0" smtClean="0">
                <a:solidFill>
                  <a:schemeClr val="bg2">
                    <a:lumMod val="50000"/>
                  </a:schemeClr>
                </a:solidFill>
              </a:rPr>
              <a:t>Скороговорки</a:t>
            </a:r>
            <a:r>
              <a:rPr lang="cs-CZ" sz="4900" b="1" dirty="0" smtClean="0">
                <a:solidFill>
                  <a:schemeClr val="bg2">
                    <a:lumMod val="50000"/>
                  </a:schemeClr>
                </a:solidFill>
              </a:rPr>
              <a:t>, jazykolamy</a:t>
            </a:r>
            <a:r>
              <a:rPr lang="cs-CZ" sz="9600" dirty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9600" dirty="0">
                <a:solidFill>
                  <a:schemeClr val="bg2">
                    <a:lumMod val="50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pravidelné procvičovací učivo hodin RJ, nácvik správné výslovnosti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/>
              <a:t>obohacení a rozšíření učiva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 smtClean="0"/>
              <a:t>dataprojektor</a:t>
            </a:r>
            <a:r>
              <a:rPr lang="cs-CZ" dirty="0" smtClean="0"/>
              <a:t>, </a:t>
            </a:r>
            <a:r>
              <a:rPr lang="cs-CZ" dirty="0"/>
              <a:t>interaktivní 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</a:t>
            </a:r>
            <a:r>
              <a:rPr lang="cs-CZ" b="1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dirty="0"/>
              <a:t>c</a:t>
            </a:r>
            <a:r>
              <a:rPr lang="az-Cyrl-AZ" smtClean="0"/>
              <a:t>короговорки</a:t>
            </a:r>
            <a:r>
              <a:rPr lang="cs-CZ" dirty="0"/>
              <a:t>, jazykolamy</a:t>
            </a:r>
            <a:endParaRPr lang="cs-CZ" dirty="0" smtClean="0"/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88872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4025" y="548680"/>
            <a:ext cx="8591839" cy="34778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11000" dirty="0" smtClean="0">
                <a:solidFill>
                  <a:schemeClr val="bg2">
                    <a:lumMod val="50000"/>
                  </a:schemeClr>
                </a:solidFill>
              </a:rPr>
              <a:t>Скороговорки</a:t>
            </a:r>
            <a:endParaRPr lang="cs-CZ" sz="11000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cs-CZ" sz="11000" dirty="0" smtClean="0">
                <a:solidFill>
                  <a:schemeClr val="bg2">
                    <a:lumMod val="50000"/>
                  </a:schemeClr>
                </a:solidFill>
              </a:rPr>
              <a:t>Jazykolamy</a:t>
            </a:r>
            <a:endParaRPr lang="cs-CZ" sz="110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Admin\AppData\Local\Microsoft\Windows\Temporary Internet Files\Content.IE5\0736J39Y\MC9004359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026555"/>
            <a:ext cx="4127345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364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8659" y="1772816"/>
            <a:ext cx="885698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Мама М</a:t>
            </a:r>
            <a:r>
              <a:rPr lang="ru-RU" sz="6000" b="1" dirty="0" smtClean="0">
                <a:solidFill>
                  <a:schemeClr val="tx2"/>
                </a:solidFill>
              </a:rPr>
              <a:t>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лу м</a:t>
            </a:r>
            <a:r>
              <a:rPr lang="ru-RU" sz="6000" b="1" dirty="0" smtClean="0">
                <a:solidFill>
                  <a:schemeClr val="tx2"/>
                </a:solidFill>
              </a:rPr>
              <a:t>ы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лом м</a:t>
            </a:r>
            <a:r>
              <a:rPr lang="ru-RU" sz="6000" b="1" dirty="0" smtClean="0">
                <a:solidFill>
                  <a:schemeClr val="tx2"/>
                </a:solidFill>
              </a:rPr>
              <a:t>ы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ла.</a:t>
            </a:r>
          </a:p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М</a:t>
            </a:r>
            <a:r>
              <a:rPr lang="ru-RU" sz="6000" b="1" dirty="0" smtClean="0">
                <a:solidFill>
                  <a:schemeClr val="tx2"/>
                </a:solidFill>
              </a:rPr>
              <a:t>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ла м</a:t>
            </a:r>
            <a:r>
              <a:rPr lang="ru-RU" sz="6000" b="1" dirty="0" smtClean="0">
                <a:solidFill>
                  <a:schemeClr val="tx2"/>
                </a:solidFill>
              </a:rPr>
              <a:t>ы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ла не любила.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2052" name="Picture 4" descr="C:\Users\Admin\AppData\Local\Microsoft\Windows\Temporary Internet Files\Content.IE5\QIBMB860\MC900331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032" y="5085184"/>
            <a:ext cx="1818238" cy="657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4007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6412" y="1733520"/>
            <a:ext cx="89644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Ка</a:t>
            </a:r>
            <a:r>
              <a:rPr lang="ru-RU" sz="6000" b="1" dirty="0" smtClean="0">
                <a:solidFill>
                  <a:schemeClr val="tx2"/>
                </a:solidFill>
              </a:rPr>
              <a:t>рл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у </a:t>
            </a:r>
            <a:r>
              <a:rPr lang="ru-RU" sz="6000" b="1" dirty="0" smtClean="0">
                <a:solidFill>
                  <a:schemeClr val="tx2"/>
                </a:solidFill>
              </a:rPr>
              <a:t>Кл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ары у</a:t>
            </a:r>
            <a:r>
              <a:rPr lang="ru-RU" sz="6000" b="1" dirty="0" smtClean="0">
                <a:solidFill>
                  <a:schemeClr val="tx2"/>
                </a:solidFill>
              </a:rPr>
              <a:t>кр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ал корал</a:t>
            </a:r>
            <a:r>
              <a:rPr lang="ru-RU" sz="6000" b="1" dirty="0" smtClean="0">
                <a:solidFill>
                  <a:schemeClr val="tx2"/>
                </a:solidFill>
              </a:rPr>
              <a:t>лы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а </a:t>
            </a:r>
            <a:r>
              <a:rPr lang="ru-RU" sz="6000" b="1" dirty="0" smtClean="0">
                <a:solidFill>
                  <a:schemeClr val="tx2"/>
                </a:solidFill>
              </a:rPr>
              <a:t>Кл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ара у Ка</a:t>
            </a:r>
            <a:r>
              <a:rPr lang="ru-RU" sz="6000" b="1" dirty="0" smtClean="0">
                <a:solidFill>
                  <a:schemeClr val="tx2"/>
                </a:solidFill>
              </a:rPr>
              <a:t>рл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 у</a:t>
            </a:r>
            <a:r>
              <a:rPr lang="ru-RU" sz="6000" b="1" dirty="0" smtClean="0">
                <a:solidFill>
                  <a:schemeClr val="tx2"/>
                </a:solidFill>
              </a:rPr>
              <a:t>кр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ала </a:t>
            </a:r>
            <a:r>
              <a:rPr lang="ru-RU" sz="6000" b="1" dirty="0" smtClean="0">
                <a:solidFill>
                  <a:schemeClr val="tx2"/>
                </a:solidFill>
              </a:rPr>
              <a:t>кл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арнет.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098" name="Picture 2" descr="C:\Users\Admin\AppData\Local\Microsoft\Windows\Temporary Internet Files\Content.IE5\BH2YY3PZ\MC900331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5466" y="5013176"/>
            <a:ext cx="1818238" cy="97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1165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88965" y="1700808"/>
            <a:ext cx="7819769" cy="19389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Да</a:t>
            </a:r>
            <a:r>
              <a:rPr lang="ru-RU" sz="6000" b="1" dirty="0" smtClean="0">
                <a:solidFill>
                  <a:schemeClr val="tx2"/>
                </a:solidFill>
              </a:rPr>
              <a:t>ли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ru-RU" sz="6000" b="1" dirty="0" smtClean="0">
                <a:solidFill>
                  <a:schemeClr val="tx2"/>
                </a:solidFill>
              </a:rPr>
              <a:t>Ле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не </a:t>
            </a:r>
            <a:r>
              <a:rPr lang="ru-RU" sz="6000" b="1" dirty="0" smtClean="0">
                <a:solidFill>
                  <a:schemeClr val="tx2"/>
                </a:solidFill>
              </a:rPr>
              <a:t>пл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асти</a:t>
            </a:r>
            <a:r>
              <a:rPr lang="ru-RU" sz="6000" b="1" dirty="0" smtClean="0">
                <a:solidFill>
                  <a:schemeClr val="tx2"/>
                </a:solidFill>
              </a:rPr>
              <a:t>ли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н. </a:t>
            </a:r>
            <a:endParaRPr lang="cs-CZ" sz="6000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Ле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на </a:t>
            </a:r>
            <a:r>
              <a:rPr lang="ru-RU" sz="6000" b="1" dirty="0" smtClean="0">
                <a:solidFill>
                  <a:schemeClr val="tx2"/>
                </a:solidFill>
              </a:rPr>
              <a:t>ле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пит апе</a:t>
            </a:r>
            <a:r>
              <a:rPr lang="ru-RU" sz="6000" b="1" dirty="0" smtClean="0">
                <a:solidFill>
                  <a:schemeClr val="tx2"/>
                </a:solidFill>
              </a:rPr>
              <a:t>ль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син.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074" name="Picture 2" descr="C:\Users\Admin\AppData\Local\Microsoft\Windows\Temporary Internet Files\Content.IE5\DNN2WEBW\MC900331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7710" y="4357664"/>
            <a:ext cx="1585865" cy="1788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184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692696"/>
            <a:ext cx="8496944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Чок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ru-RU" sz="6000" b="1" dirty="0" smtClean="0">
                <a:solidFill>
                  <a:schemeClr val="tx2"/>
                </a:solidFill>
              </a:rPr>
              <a:t>чок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каблу</a:t>
            </a:r>
            <a:r>
              <a:rPr lang="ru-RU" sz="6000" b="1" dirty="0" smtClean="0">
                <a:solidFill>
                  <a:schemeClr val="tx2"/>
                </a:solidFill>
              </a:rPr>
              <a:t>чок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</a:t>
            </a:r>
          </a:p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нас</a:t>
            </a:r>
            <a:r>
              <a:rPr lang="ru-RU" sz="6000" b="1" dirty="0" smtClean="0">
                <a:solidFill>
                  <a:schemeClr val="tx2"/>
                </a:solidFill>
              </a:rPr>
              <a:t>коч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ил на су</a:t>
            </a:r>
            <a:r>
              <a:rPr lang="ru-RU" sz="6000" b="1" dirty="0" smtClean="0">
                <a:solidFill>
                  <a:schemeClr val="tx2"/>
                </a:solidFill>
              </a:rPr>
              <a:t>чок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</a:p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Оторвался, поломался,</a:t>
            </a:r>
          </a:p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чок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ru-RU" sz="6000" b="1" dirty="0" smtClean="0">
                <a:solidFill>
                  <a:schemeClr val="tx2"/>
                </a:solidFill>
              </a:rPr>
              <a:t>чок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каблу</a:t>
            </a:r>
            <a:r>
              <a:rPr lang="ru-RU" sz="6000" b="1" dirty="0" smtClean="0">
                <a:solidFill>
                  <a:schemeClr val="tx2"/>
                </a:solidFill>
              </a:rPr>
              <a:t>чок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5123" name="Picture 3" descr="C:\Users\Admin\AppData\Local\Microsoft\Windows\Temporary Internet Files\Content.IE5\QIBMB860\MC9003319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917" y="4797152"/>
            <a:ext cx="1806166" cy="152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054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620688"/>
            <a:ext cx="914400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Кот 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алун сидит на 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торе,</a:t>
            </a:r>
            <a:r>
              <a:rPr lang="cs-CZ" sz="6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</a:p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потому, что Ма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 в 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коле. </a:t>
            </a:r>
          </a:p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Будет Ма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 после 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колы,</a:t>
            </a:r>
          </a:p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топать 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ёлковые 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торы.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7410" name="Picture 2" descr="C:\Users\Admin\AppData\Local\Microsoft\Windows\Temporary Internet Files\Content.IE5\DNN2WEBW\MC90033174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99856">
            <a:off x="365681" y="1078303"/>
            <a:ext cx="1545125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Users\Admin\AppData\Local\Microsoft\Windows\Temporary Internet Files\Content.IE5\DNN2WEBW\MC90033174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174323" y="1078303"/>
            <a:ext cx="1545125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757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908720"/>
            <a:ext cx="835292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Рыж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ий </a:t>
            </a:r>
            <a:r>
              <a:rPr lang="ru-RU" sz="6000" b="1" dirty="0" smtClean="0">
                <a:solidFill>
                  <a:schemeClr val="tx2"/>
                </a:solidFill>
              </a:rPr>
              <a:t>рыж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ик </a:t>
            </a:r>
            <a:r>
              <a:rPr lang="ru-RU" sz="6000" b="1" dirty="0" smtClean="0">
                <a:solidFill>
                  <a:schemeClr val="tx2"/>
                </a:solidFill>
              </a:rPr>
              <a:t>рыж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не зря.</a:t>
            </a:r>
          </a:p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Рыж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ик - вестник сентября.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6146" name="Picture 2" descr="C:\Users\Admin\AppData\Local\Microsoft\Windows\Temporary Internet Files\Content.IE5\0736J39Y\MC9003319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5731" y="4662649"/>
            <a:ext cx="1788059" cy="173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877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07504" y="1196752"/>
            <a:ext cx="892899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Куку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ка куку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онку купила капю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он. Как в капю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оне он сме</a:t>
            </a:r>
            <a:r>
              <a:rPr lang="ru-RU" sz="6000" b="1" dirty="0" smtClean="0">
                <a:solidFill>
                  <a:schemeClr val="tx2"/>
                </a:solidFill>
              </a:rPr>
              <a:t>ш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он.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7170" name="Picture 2" descr="C:\Users\Admin\AppData\Local\Microsoft\Windows\Temporary Internet Files\Content.IE5\BH2YY3PZ\MC9003319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365104"/>
            <a:ext cx="1815220" cy="1480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4494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692696"/>
            <a:ext cx="9144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Вез кора</a:t>
            </a:r>
            <a:r>
              <a:rPr lang="ru-RU" sz="6000" b="1" dirty="0" smtClean="0">
                <a:solidFill>
                  <a:schemeClr val="tx2"/>
                </a:solidFill>
              </a:rPr>
              <a:t>бль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кара</a:t>
            </a:r>
            <a:r>
              <a:rPr lang="ru-RU" sz="6000" b="1" dirty="0" smtClean="0">
                <a:solidFill>
                  <a:schemeClr val="tx2"/>
                </a:solidFill>
              </a:rPr>
              <a:t>мель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наскочи</a:t>
            </a:r>
            <a:r>
              <a:rPr lang="ru-RU" sz="6000" b="1" dirty="0" smtClean="0">
                <a:solidFill>
                  <a:schemeClr val="tx2"/>
                </a:solidFill>
              </a:rPr>
              <a:t>л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кора</a:t>
            </a:r>
            <a:r>
              <a:rPr lang="ru-RU" sz="6000" b="1" dirty="0" smtClean="0">
                <a:solidFill>
                  <a:schemeClr val="tx2"/>
                </a:solidFill>
              </a:rPr>
              <a:t>бль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на </a:t>
            </a:r>
            <a:r>
              <a:rPr lang="ru-RU" sz="6000" b="1" dirty="0" smtClean="0">
                <a:solidFill>
                  <a:schemeClr val="tx2"/>
                </a:solidFill>
              </a:rPr>
              <a:t>мель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и матросы две неде</a:t>
            </a:r>
            <a:r>
              <a:rPr lang="ru-RU" sz="6000" b="1" dirty="0" smtClean="0">
                <a:solidFill>
                  <a:schemeClr val="tx2"/>
                </a:solidFill>
              </a:rPr>
              <a:t>ли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караме</a:t>
            </a:r>
            <a:r>
              <a:rPr lang="ru-RU" sz="6000" b="1" dirty="0" smtClean="0">
                <a:solidFill>
                  <a:schemeClr val="tx2"/>
                </a:solidFill>
              </a:rPr>
              <a:t>ль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на ме</a:t>
            </a:r>
            <a:r>
              <a:rPr lang="ru-RU" sz="6000" b="1" dirty="0" smtClean="0">
                <a:solidFill>
                  <a:schemeClr val="tx2"/>
                </a:solidFill>
              </a:rPr>
              <a:t>ли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е</a:t>
            </a:r>
            <a:r>
              <a:rPr lang="ru-RU" sz="6000" b="1" dirty="0" smtClean="0">
                <a:solidFill>
                  <a:schemeClr val="tx2"/>
                </a:solidFill>
              </a:rPr>
              <a:t>ли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8194" name="Picture 2" descr="C:\Users\Admin\AppData\Local\Microsoft\Windows\Temporary Internet Files\Content.IE5\QIBMB860\MC9003319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5790" y="4838388"/>
            <a:ext cx="1806166" cy="15255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9333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1844824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Бык тупо</a:t>
            </a:r>
            <a:r>
              <a:rPr lang="ru-RU" sz="6000" b="1" dirty="0" smtClean="0">
                <a:solidFill>
                  <a:schemeClr val="tx2"/>
                </a:solidFill>
              </a:rPr>
              <a:t>губ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тупо</a:t>
            </a:r>
            <a:r>
              <a:rPr lang="ru-RU" sz="6000" b="1" dirty="0" smtClean="0">
                <a:solidFill>
                  <a:schemeClr val="tx2"/>
                </a:solidFill>
              </a:rPr>
              <a:t>губ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енький бычок, у быка </a:t>
            </a:r>
            <a:r>
              <a:rPr lang="ru-RU" sz="6000" b="1" dirty="0" smtClean="0">
                <a:solidFill>
                  <a:schemeClr val="tx2"/>
                </a:solidFill>
              </a:rPr>
              <a:t>губ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 тупа.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9218" name="Picture 2" descr="C:\Users\Admin\AppData\Local\Microsoft\Windows\Temporary Internet Files\Content.IE5\BH2YY3PZ\MC900331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8885" y="5034960"/>
            <a:ext cx="1818238" cy="97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36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692696"/>
            <a:ext cx="9144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Ехал Г</a:t>
            </a:r>
            <a:r>
              <a:rPr lang="ru-RU" sz="6000" b="1" dirty="0" smtClean="0">
                <a:solidFill>
                  <a:schemeClr val="tx2"/>
                </a:solidFill>
              </a:rPr>
              <a:t>рек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 через </a:t>
            </a:r>
            <a:r>
              <a:rPr lang="ru-RU" sz="6000" b="1" dirty="0" smtClean="0">
                <a:solidFill>
                  <a:schemeClr val="tx2"/>
                </a:solidFill>
              </a:rPr>
              <a:t>рек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у, видит Г</a:t>
            </a:r>
            <a:r>
              <a:rPr lang="ru-RU" sz="6000" b="1" dirty="0" smtClean="0">
                <a:solidFill>
                  <a:schemeClr val="tx2"/>
                </a:solidFill>
              </a:rPr>
              <a:t>рек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 - в </a:t>
            </a:r>
            <a:r>
              <a:rPr lang="ru-RU" sz="6000" b="1" dirty="0" smtClean="0">
                <a:solidFill>
                  <a:schemeClr val="tx2"/>
                </a:solidFill>
              </a:rPr>
              <a:t>рек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е рак. Сунул Г</a:t>
            </a:r>
            <a:r>
              <a:rPr lang="ru-RU" sz="6000" b="1" dirty="0" smtClean="0">
                <a:solidFill>
                  <a:schemeClr val="tx2"/>
                </a:solidFill>
              </a:rPr>
              <a:t>рек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 руку в </a:t>
            </a:r>
            <a:r>
              <a:rPr lang="ru-RU" sz="6000" b="1" dirty="0" smtClean="0">
                <a:solidFill>
                  <a:schemeClr val="tx2"/>
                </a:solidFill>
              </a:rPr>
              <a:t>рек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у, рак за руку Г</a:t>
            </a:r>
            <a:r>
              <a:rPr lang="ru-RU" sz="6000" b="1" dirty="0" smtClean="0">
                <a:solidFill>
                  <a:schemeClr val="tx2"/>
                </a:solidFill>
              </a:rPr>
              <a:t>рек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у цап!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42" name="Picture 2" descr="C:\Users\Admin\AppData\Local\Microsoft\Windows\Temporary Internet Files\Content.IE5\DNN2WEBW\MC90033193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25144"/>
            <a:ext cx="1804657" cy="879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9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764704"/>
            <a:ext cx="9144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Тридцать три кора</a:t>
            </a:r>
            <a:r>
              <a:rPr lang="ru-RU" sz="6000" b="1" dirty="0" smtClean="0">
                <a:solidFill>
                  <a:schemeClr val="tx2"/>
                </a:solidFill>
              </a:rPr>
              <a:t>бля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ru-RU" sz="6000" b="1" dirty="0" smtClean="0">
                <a:solidFill>
                  <a:schemeClr val="tx2"/>
                </a:solidFill>
              </a:rPr>
              <a:t>лав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ирова</a:t>
            </a:r>
            <a:r>
              <a:rPr lang="ru-RU" sz="6000" b="1" dirty="0" smtClean="0">
                <a:solidFill>
                  <a:schemeClr val="tx2"/>
                </a:solidFill>
              </a:rPr>
              <a:t>ли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ru-RU" sz="6000" b="1" dirty="0" smtClean="0">
                <a:solidFill>
                  <a:schemeClr val="tx2"/>
                </a:solidFill>
              </a:rPr>
              <a:t>лав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ирова</a:t>
            </a:r>
            <a:r>
              <a:rPr lang="ru-RU" sz="6000" b="1" dirty="0" smtClean="0">
                <a:solidFill>
                  <a:schemeClr val="tx2"/>
                </a:solidFill>
              </a:rPr>
              <a:t>ли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ru-RU" sz="6000" b="1" dirty="0" smtClean="0">
                <a:solidFill>
                  <a:schemeClr val="tx2"/>
                </a:solidFill>
              </a:rPr>
              <a:t>лав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ирова</a:t>
            </a:r>
            <a:r>
              <a:rPr lang="ru-RU" sz="6000" b="1" dirty="0" smtClean="0">
                <a:solidFill>
                  <a:schemeClr val="tx2"/>
                </a:solidFill>
              </a:rPr>
              <a:t>ли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да не вы</a:t>
            </a:r>
            <a:r>
              <a:rPr lang="ru-RU" sz="6000" b="1" dirty="0" smtClean="0">
                <a:solidFill>
                  <a:schemeClr val="tx2"/>
                </a:solidFill>
              </a:rPr>
              <a:t>лав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ирова</a:t>
            </a:r>
            <a:r>
              <a:rPr lang="ru-RU" sz="6000" b="1" dirty="0" smtClean="0">
                <a:solidFill>
                  <a:schemeClr val="tx2"/>
                </a:solidFill>
              </a:rPr>
              <a:t>ли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1266" name="Picture 2" descr="C:\Users\Admin\AppData\Local\Microsoft\Windows\Temporary Internet Files\Content.IE5\DNN2WEBW\MC9003319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26556"/>
            <a:ext cx="1797113" cy="135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352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700808"/>
            <a:ext cx="91440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При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шел </a:t>
            </a:r>
            <a:r>
              <a:rPr lang="ru-RU" sz="6000" b="1" dirty="0" smtClean="0">
                <a:solidFill>
                  <a:schemeClr val="tx2"/>
                </a:solidFill>
              </a:rPr>
              <a:t>Прок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оп - кипит у</a:t>
            </a:r>
            <a:r>
              <a:rPr lang="ru-RU" sz="6000" b="1" dirty="0" smtClean="0">
                <a:solidFill>
                  <a:schemeClr val="tx2"/>
                </a:solidFill>
              </a:rPr>
              <a:t>кроп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ушёл </a:t>
            </a:r>
            <a:r>
              <a:rPr lang="ru-RU" sz="6000" b="1" dirty="0" smtClean="0">
                <a:solidFill>
                  <a:schemeClr val="tx2"/>
                </a:solidFill>
              </a:rPr>
              <a:t>Прок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оп - кипит у</a:t>
            </a:r>
            <a:r>
              <a:rPr lang="ru-RU" sz="6000" b="1" dirty="0" smtClean="0">
                <a:solidFill>
                  <a:schemeClr val="tx2"/>
                </a:solidFill>
              </a:rPr>
              <a:t>кроп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. И </a:t>
            </a:r>
            <a:r>
              <a:rPr lang="ru-RU" sz="6000" b="1" dirty="0" smtClean="0">
                <a:solidFill>
                  <a:schemeClr val="tx2"/>
                </a:solidFill>
              </a:rPr>
              <a:t>при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ru-RU" sz="6000" b="1" dirty="0" smtClean="0">
                <a:solidFill>
                  <a:schemeClr val="tx2"/>
                </a:solidFill>
              </a:rPr>
              <a:t>Прок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опе кипит у</a:t>
            </a:r>
            <a:r>
              <a:rPr lang="ru-RU" sz="6000" b="1" dirty="0" smtClean="0">
                <a:solidFill>
                  <a:schemeClr val="tx2"/>
                </a:solidFill>
              </a:rPr>
              <a:t>кроп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, и без </a:t>
            </a:r>
            <a:r>
              <a:rPr lang="ru-RU" sz="6000" b="1" dirty="0" smtClean="0">
                <a:solidFill>
                  <a:schemeClr val="tx2"/>
                </a:solidFill>
              </a:rPr>
              <a:t>Прок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опа кипит у</a:t>
            </a:r>
            <a:r>
              <a:rPr lang="ru-RU" sz="6000" b="1" dirty="0" smtClean="0">
                <a:solidFill>
                  <a:schemeClr val="tx2"/>
                </a:solidFill>
              </a:rPr>
              <a:t>кроп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6386" name="Picture 2" descr="C:\Users\Admin\AppData\Local\Microsoft\Windows\Temporary Internet Files\Content.IE5\BH2YY3PZ\MC9003317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2881" y="742871"/>
            <a:ext cx="1818238" cy="97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1750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0266" y="548680"/>
            <a:ext cx="9144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Два </a:t>
            </a:r>
            <a:r>
              <a:rPr lang="ru-RU" sz="6000" b="1" dirty="0" smtClean="0">
                <a:solidFill>
                  <a:schemeClr val="tx2"/>
                </a:solidFill>
              </a:rPr>
              <a:t>дров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осека, два </a:t>
            </a:r>
            <a:r>
              <a:rPr lang="ru-RU" sz="6000" b="1" dirty="0" smtClean="0">
                <a:solidFill>
                  <a:schemeClr val="tx2"/>
                </a:solidFill>
              </a:rPr>
              <a:t>дров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окола, два </a:t>
            </a:r>
            <a:r>
              <a:rPr lang="ru-RU" sz="6000" b="1" dirty="0" smtClean="0">
                <a:solidFill>
                  <a:schemeClr val="tx2"/>
                </a:solidFill>
              </a:rPr>
              <a:t>дров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оруба говорили про </a:t>
            </a:r>
            <a:r>
              <a:rPr lang="ru-RU" sz="6000" b="1" dirty="0" smtClean="0">
                <a:solidFill>
                  <a:schemeClr val="tx2"/>
                </a:solidFill>
              </a:rPr>
              <a:t>Лар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ю, про </a:t>
            </a:r>
            <a:r>
              <a:rPr lang="ru-RU" sz="6000" b="1" dirty="0" smtClean="0">
                <a:solidFill>
                  <a:schemeClr val="tx2"/>
                </a:solidFill>
              </a:rPr>
              <a:t>Ларь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ку, про </a:t>
            </a:r>
            <a:r>
              <a:rPr lang="ru-RU" sz="6000" b="1" dirty="0" smtClean="0">
                <a:solidFill>
                  <a:schemeClr val="tx2"/>
                </a:solidFill>
              </a:rPr>
              <a:t>Лар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ину жену.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2290" name="Picture 2" descr="C:\Users\Admin\AppData\Local\Microsoft\Windows\Temporary Internet Files\Content.IE5\BH2YY3PZ\MC9003319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437112"/>
            <a:ext cx="1661311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53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124744"/>
            <a:ext cx="784887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Подарили </a:t>
            </a:r>
            <a:r>
              <a:rPr lang="ru-RU" sz="6000" b="1" dirty="0" smtClean="0">
                <a:solidFill>
                  <a:schemeClr val="tx2"/>
                </a:solidFill>
              </a:rPr>
              <a:t>з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айца </a:t>
            </a:r>
            <a:r>
              <a:rPr lang="ru-RU" sz="6000" b="1" dirty="0" smtClean="0">
                <a:solidFill>
                  <a:schemeClr val="tx2"/>
                </a:solidFill>
              </a:rPr>
              <a:t>З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ине, </a:t>
            </a:r>
            <a:r>
              <a:rPr lang="ru-RU" sz="6000" b="1" dirty="0" smtClean="0">
                <a:solidFill>
                  <a:schemeClr val="tx2"/>
                </a:solidFill>
              </a:rPr>
              <a:t>З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аяц </a:t>
            </a:r>
            <a:r>
              <a:rPr lang="ru-RU" sz="6000" b="1" dirty="0" smtClean="0">
                <a:solidFill>
                  <a:schemeClr val="tx2"/>
                </a:solidFill>
              </a:rPr>
              <a:t>З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ины спит в кор</a:t>
            </a:r>
            <a:r>
              <a:rPr lang="ru-RU" sz="6000" b="1" dirty="0" smtClean="0">
                <a:solidFill>
                  <a:schemeClr val="tx2"/>
                </a:solidFill>
              </a:rPr>
              <a:t>з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ине.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3314" name="Picture 2" descr="C:\Users\Admin\AppData\Local\Microsoft\Windows\Temporary Internet Files\Content.IE5\0736J39Y\MC9003319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581128"/>
            <a:ext cx="1810693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052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368" y="1268760"/>
            <a:ext cx="87849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>
                <a:solidFill>
                  <a:schemeClr val="bg2">
                    <a:lumMod val="50000"/>
                  </a:schemeClr>
                </a:solidFill>
              </a:rPr>
              <a:t>Два </a:t>
            </a:r>
            <a:r>
              <a:rPr lang="ru-RU" sz="6000" b="1" dirty="0">
                <a:solidFill>
                  <a:schemeClr val="tx2"/>
                </a:solidFill>
              </a:rPr>
              <a:t>ще</a:t>
            </a:r>
            <a:r>
              <a:rPr lang="ru-RU" sz="6000" b="1" dirty="0">
                <a:solidFill>
                  <a:schemeClr val="bg2">
                    <a:lumMod val="50000"/>
                  </a:schemeClr>
                </a:solidFill>
              </a:rPr>
              <a:t>нка, </a:t>
            </a:r>
            <a:r>
              <a:rPr lang="ru-RU" sz="6000" b="1" dirty="0">
                <a:solidFill>
                  <a:schemeClr val="tx2"/>
                </a:solidFill>
              </a:rPr>
              <a:t>ще</a:t>
            </a:r>
            <a:r>
              <a:rPr lang="ru-RU" sz="6000" b="1" dirty="0">
                <a:solidFill>
                  <a:schemeClr val="bg2">
                    <a:lumMod val="50000"/>
                  </a:schemeClr>
                </a:solidFill>
              </a:rPr>
              <a:t>кой к </a:t>
            </a:r>
            <a:r>
              <a:rPr lang="ru-RU" sz="6000" b="1" dirty="0">
                <a:solidFill>
                  <a:schemeClr val="tx2"/>
                </a:solidFill>
              </a:rPr>
              <a:t>ще</a:t>
            </a:r>
            <a:r>
              <a:rPr lang="ru-RU" sz="6000" b="1" dirty="0">
                <a:solidFill>
                  <a:schemeClr val="bg2">
                    <a:lumMod val="50000"/>
                  </a:schemeClr>
                </a:solidFill>
              </a:rPr>
              <a:t>ке,</a:t>
            </a:r>
          </a:p>
          <a:p>
            <a:pPr algn="ctr"/>
            <a:r>
              <a:rPr lang="ru-RU" sz="6000" b="1" dirty="0">
                <a:solidFill>
                  <a:schemeClr val="tx2"/>
                </a:solidFill>
              </a:rPr>
              <a:t>щи</a:t>
            </a:r>
            <a:r>
              <a:rPr lang="ru-RU" sz="6000" b="1" dirty="0">
                <a:solidFill>
                  <a:schemeClr val="bg2">
                    <a:lumMod val="50000"/>
                  </a:schemeClr>
                </a:solidFill>
              </a:rPr>
              <a:t>плют </a:t>
            </a:r>
            <a:r>
              <a:rPr lang="ru-RU" sz="6000" b="1" dirty="0">
                <a:solidFill>
                  <a:schemeClr val="tx2"/>
                </a:solidFill>
              </a:rPr>
              <a:t>щё</a:t>
            </a:r>
            <a:r>
              <a:rPr lang="ru-RU" sz="6000" b="1" dirty="0">
                <a:solidFill>
                  <a:schemeClr val="bg2">
                    <a:lumMod val="50000"/>
                  </a:schemeClr>
                </a:solidFill>
              </a:rPr>
              <a:t>тку в уголке.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3" name="Picture 2" descr="C:\Users\Admin\AppData\Local\Microsoft\Windows\Temporary Internet Files\Content.IE5\DNN2WEBW\MC9003319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626556"/>
            <a:ext cx="1797113" cy="135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840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8843" y="2276872"/>
            <a:ext cx="8710078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Ж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утко </a:t>
            </a:r>
            <a:r>
              <a:rPr lang="ru-RU" sz="6000" b="1" dirty="0" smtClean="0">
                <a:solidFill>
                  <a:schemeClr val="tx2"/>
                </a:solidFill>
              </a:rPr>
              <a:t>ж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уку </a:t>
            </a:r>
            <a:r>
              <a:rPr lang="ru-RU" sz="6000" b="1" dirty="0" smtClean="0">
                <a:solidFill>
                  <a:schemeClr val="tx2"/>
                </a:solidFill>
              </a:rPr>
              <a:t>ж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ить на суку.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4338" name="Picture 2" descr="C:\Users\Admin\AppData\Local\Microsoft\Windows\Temporary Internet Files\Content.IE5\DNN2WEBW\MC9003317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727" y="4125982"/>
            <a:ext cx="1795604" cy="140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5133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-1" y="260648"/>
            <a:ext cx="914400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Расскажите </a:t>
            </a:r>
            <a:r>
              <a:rPr lang="ru-RU" sz="6000" b="1" dirty="0" smtClean="0">
                <a:solidFill>
                  <a:schemeClr val="tx2"/>
                </a:solidFill>
              </a:rPr>
              <a:t>про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по</a:t>
            </a:r>
            <a:r>
              <a:rPr lang="ru-RU" sz="6000" b="1" dirty="0" smtClean="0">
                <a:solidFill>
                  <a:schemeClr val="tx2"/>
                </a:solidFill>
              </a:rPr>
              <a:t>куп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ки.</a:t>
            </a:r>
          </a:p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Про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какие, </a:t>
            </a:r>
            <a:r>
              <a:rPr lang="ru-RU" sz="6000" b="1" dirty="0" smtClean="0">
                <a:solidFill>
                  <a:schemeClr val="tx2"/>
                </a:solidFill>
              </a:rPr>
              <a:t>про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по</a:t>
            </a:r>
            <a:r>
              <a:rPr lang="ru-RU" sz="6000" b="1" dirty="0" smtClean="0">
                <a:solidFill>
                  <a:schemeClr val="tx2"/>
                </a:solidFill>
              </a:rPr>
              <a:t>куп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ки?</a:t>
            </a:r>
          </a:p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Про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по</a:t>
            </a:r>
            <a:r>
              <a:rPr lang="ru-RU" sz="6000" b="1" dirty="0" smtClean="0">
                <a:solidFill>
                  <a:schemeClr val="tx2"/>
                </a:solidFill>
              </a:rPr>
              <a:t>куп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ки, </a:t>
            </a:r>
            <a:r>
              <a:rPr lang="ru-RU" sz="6000" b="1" dirty="0" smtClean="0">
                <a:solidFill>
                  <a:schemeClr val="tx2"/>
                </a:solidFill>
              </a:rPr>
              <a:t>про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по</a:t>
            </a:r>
            <a:r>
              <a:rPr lang="ru-RU" sz="6000" b="1" dirty="0" smtClean="0">
                <a:solidFill>
                  <a:schemeClr val="tx2"/>
                </a:solidFill>
              </a:rPr>
              <a:t>куп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ки.</a:t>
            </a:r>
          </a:p>
          <a:p>
            <a:pPr algn="ctr"/>
            <a:r>
              <a:rPr lang="ru-RU" sz="6000" b="1" dirty="0" smtClean="0">
                <a:solidFill>
                  <a:schemeClr val="tx2"/>
                </a:solidFill>
              </a:rPr>
              <a:t>Про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 по</a:t>
            </a:r>
            <a:r>
              <a:rPr lang="ru-RU" sz="6000" b="1" dirty="0" smtClean="0">
                <a:solidFill>
                  <a:schemeClr val="tx2"/>
                </a:solidFill>
              </a:rPr>
              <a:t>куп</a:t>
            </a:r>
            <a:r>
              <a:rPr lang="ru-RU" sz="6000" b="1" dirty="0" smtClean="0">
                <a:solidFill>
                  <a:schemeClr val="bg2">
                    <a:lumMod val="50000"/>
                  </a:schemeClr>
                </a:solidFill>
              </a:rPr>
              <a:t>очки свои.</a:t>
            </a:r>
            <a:endParaRPr lang="cs-CZ" sz="6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5362" name="Picture 2" descr="C:\Users\Admin\AppData\Local\Microsoft\Windows\Temporary Internet Files\Content.IE5\DNN2WEBW\MC90033193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9671" y="5157192"/>
            <a:ext cx="1804657" cy="879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345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2">
                    <a:lumMod val="50000"/>
                  </a:schemeClr>
                </a:solidFill>
              </a:rPr>
              <a:t>Zdroje: </a:t>
            </a:r>
            <a:endParaRPr lang="cs-CZ" sz="5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/>
          <a:lstStyle/>
          <a:p>
            <a:pPr algn="ctr"/>
            <a:r>
              <a:rPr lang="cs-CZ" i="1" dirty="0" smtClean="0"/>
              <a:t>Http://www.translit.ru/</a:t>
            </a:r>
            <a:r>
              <a:rPr lang="cs-CZ" dirty="0" smtClean="0"/>
              <a:t> [online]. 2002 [cit. 2011-05-09]. </a:t>
            </a:r>
            <a:r>
              <a:rPr lang="az-Cyrl-AZ" dirty="0" smtClean="0"/>
              <a:t>транслитерация - переводчик с транслита. </a:t>
            </a:r>
            <a:r>
              <a:rPr lang="cs-CZ" dirty="0" smtClean="0"/>
              <a:t>Dostupné z WWW: &lt;translit.ru&gt;.</a:t>
            </a:r>
          </a:p>
          <a:p>
            <a:pPr algn="ctr"/>
            <a:r>
              <a:rPr lang="cs-CZ" dirty="0" smtClean="0"/>
              <a:t>JELÍNEK, CSC., Prof. </a:t>
            </a:r>
            <a:r>
              <a:rPr lang="cs-CZ" dirty="0" err="1" smtClean="0"/>
              <a:t>PhDr</a:t>
            </a:r>
            <a:r>
              <a:rPr lang="cs-CZ" dirty="0" smtClean="0"/>
              <a:t>, Stanislav , et al. </a:t>
            </a:r>
            <a:r>
              <a:rPr lang="az-Cyrl-AZ" i="1" dirty="0" smtClean="0"/>
              <a:t>Радуга по-новому 1</a:t>
            </a:r>
            <a:r>
              <a:rPr lang="az-Cyrl-AZ" dirty="0" smtClean="0"/>
              <a:t>. </a:t>
            </a:r>
            <a:r>
              <a:rPr lang="cs-CZ" dirty="0" smtClean="0"/>
              <a:t>Plzeň : Fraus, 2007. 128 s.</a:t>
            </a:r>
          </a:p>
          <a:p>
            <a:pPr algn="ctr"/>
            <a:r>
              <a:rPr lang="ru-RU" dirty="0" smtClean="0"/>
              <a:t>ВАЛЕНТИНОВНА, Светлана, et al. </a:t>
            </a:r>
            <a:r>
              <a:rPr lang="ru-RU" i="1" dirty="0" smtClean="0"/>
              <a:t>Весёлая азбука</a:t>
            </a:r>
            <a:r>
              <a:rPr lang="ru-RU" dirty="0" smtClean="0"/>
              <a:t>. Москва : Русский язык, 1984. 109 s.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391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378</Words>
  <Application>Microsoft Office PowerPoint</Application>
  <PresentationFormat>Předvádění na obrazovce (4:3)</PresentationFormat>
  <Paragraphs>49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systému Office</vt:lpstr>
      <vt:lpstr>Prezentace aplikace PowerPoint</vt:lpstr>
      <vt:lpstr>Скороговорки, jazykolamy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48</cp:revision>
  <dcterms:created xsi:type="dcterms:W3CDTF">2011-05-26T16:02:55Z</dcterms:created>
  <dcterms:modified xsi:type="dcterms:W3CDTF">2011-10-20T18:21:12Z</dcterms:modified>
</cp:coreProperties>
</file>