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887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44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75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60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851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11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669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52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93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375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205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677D7-58D3-458A-BFA7-0E37792C8320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0C391-E851-4065-BCC1-E046F9C629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100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ndonesia_(orthographic_projection).svg" TargetMode="External"/><Relationship Id="rId2" Type="http://schemas.openxmlformats.org/officeDocument/2006/relationships/hyperlink" Target="http://cs.wikipedia.org/wiki/Soubor:Flag_of_Indonesia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Man_of_the_woods.JPG" TargetMode="External"/><Relationship Id="rId4" Type="http://schemas.openxmlformats.org/officeDocument/2006/relationships/hyperlink" Target="http://cs.wikipedia.org/wiki/Soubor:Mahameru-volcano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443454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VY_32_INOVACE_16_03B_Indonésie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882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753789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Indonésie.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 smtClean="0"/>
              <a:t>Indonésie.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19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22.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Indonésie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6" name="Picture 2" descr="Soubor:Flag of Indones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71556"/>
            <a:ext cx="6984776" cy="465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67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6481" y="5589240"/>
            <a:ext cx="8565999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Indonésie – jaká moře ji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omývají, s jakými státy sousedí, na jakých polokoulích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522368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2</a:t>
            </a:r>
          </a:p>
        </p:txBody>
      </p:sp>
      <p:pic>
        <p:nvPicPr>
          <p:cNvPr id="2050" name="Picture 2" descr="Soubor:Indonesi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105" y="260648"/>
            <a:ext cx="5238750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40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9630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údaje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290" y="980728"/>
            <a:ext cx="2809423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město: </a:t>
            </a:r>
          </a:p>
          <a:p>
            <a:endParaRPr lang="cs-CZ" sz="3200" dirty="0"/>
          </a:p>
          <a:p>
            <a:r>
              <a:rPr lang="cs-CZ" sz="3200" b="1" dirty="0" smtClean="0"/>
              <a:t>Rozloha: </a:t>
            </a:r>
          </a:p>
          <a:p>
            <a:endParaRPr lang="cs-CZ" sz="3200" dirty="0"/>
          </a:p>
          <a:p>
            <a:r>
              <a:rPr lang="cs-CZ" sz="3200" b="1" dirty="0" smtClean="0"/>
              <a:t>Nejvyšší bod:</a:t>
            </a:r>
          </a:p>
          <a:p>
            <a:endParaRPr lang="cs-CZ" sz="3200" dirty="0"/>
          </a:p>
          <a:p>
            <a:r>
              <a:rPr lang="cs-CZ" sz="3200" b="1" dirty="0" smtClean="0"/>
              <a:t>Počet obyvatel:</a:t>
            </a:r>
          </a:p>
          <a:p>
            <a:endParaRPr lang="cs-CZ" sz="3200" b="1" dirty="0"/>
          </a:p>
          <a:p>
            <a:r>
              <a:rPr lang="cs-CZ" sz="3200" b="1" dirty="0" smtClean="0"/>
              <a:t>Náboženství:</a:t>
            </a:r>
          </a:p>
          <a:p>
            <a:endParaRPr lang="cs-CZ" sz="3200" dirty="0"/>
          </a:p>
          <a:p>
            <a:r>
              <a:rPr lang="cs-CZ" sz="3200" b="1" dirty="0" smtClean="0"/>
              <a:t>Jazyk: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88640"/>
            <a:ext cx="517859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 doplň údaje podle tabulek v atlase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1005691"/>
            <a:ext cx="491269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Jakarta</a:t>
            </a:r>
          </a:p>
          <a:p>
            <a:endParaRPr lang="cs-CZ" sz="3200" dirty="0"/>
          </a:p>
          <a:p>
            <a:r>
              <a:rPr lang="cs-CZ" sz="3200" dirty="0"/>
              <a:t>1 919 440 km²</a:t>
            </a:r>
            <a:r>
              <a:rPr lang="cs-CZ" sz="3200" dirty="0" smtClean="0"/>
              <a:t> (15. na světě)</a:t>
            </a:r>
          </a:p>
          <a:p>
            <a:endParaRPr lang="cs-CZ" sz="3200" dirty="0"/>
          </a:p>
          <a:p>
            <a:r>
              <a:rPr lang="cs-CZ" sz="3200" dirty="0" err="1" smtClean="0"/>
              <a:t>Puncak</a:t>
            </a:r>
            <a:r>
              <a:rPr lang="cs-CZ" sz="3200" dirty="0" smtClean="0"/>
              <a:t> </a:t>
            </a:r>
            <a:r>
              <a:rPr lang="cs-CZ" sz="3200" dirty="0" err="1" smtClean="0"/>
              <a:t>Jaya</a:t>
            </a:r>
            <a:r>
              <a:rPr lang="cs-CZ" sz="3200" dirty="0"/>
              <a:t> </a:t>
            </a:r>
            <a:r>
              <a:rPr lang="cs-CZ" sz="3200" dirty="0" smtClean="0"/>
              <a:t>(4 884 </a:t>
            </a:r>
            <a:r>
              <a:rPr lang="cs-CZ" sz="3200" dirty="0"/>
              <a:t>m n. m</a:t>
            </a:r>
            <a:r>
              <a:rPr lang="cs-CZ" sz="3200" dirty="0" smtClean="0"/>
              <a:t>.)</a:t>
            </a:r>
          </a:p>
          <a:p>
            <a:endParaRPr lang="cs-CZ" sz="3200" dirty="0"/>
          </a:p>
          <a:p>
            <a:r>
              <a:rPr lang="cs-CZ" sz="3200" dirty="0"/>
              <a:t>231 369 500 </a:t>
            </a:r>
            <a:r>
              <a:rPr lang="cs-CZ" sz="3200" dirty="0" smtClean="0"/>
              <a:t>(4. na světě)</a:t>
            </a:r>
          </a:p>
          <a:p>
            <a:endParaRPr lang="cs-CZ" sz="3200" dirty="0"/>
          </a:p>
          <a:p>
            <a:r>
              <a:rPr lang="cs-CZ" sz="3200" dirty="0" smtClean="0"/>
              <a:t>muslimové 87%</a:t>
            </a:r>
          </a:p>
          <a:p>
            <a:endParaRPr lang="cs-CZ" sz="3200" dirty="0" smtClean="0"/>
          </a:p>
          <a:p>
            <a:r>
              <a:rPr lang="cs-CZ" sz="3200" dirty="0" smtClean="0"/>
              <a:t>indonéština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7289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16632"/>
            <a:ext cx="145546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Povrch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6860" y="6608385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331" y="831478"/>
            <a:ext cx="6148158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17 508 ostrovů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souostroví Velké a Malé Sundy</a:t>
            </a:r>
          </a:p>
          <a:p>
            <a:endParaRPr lang="cs-CZ" sz="2800" dirty="0"/>
          </a:p>
          <a:p>
            <a:r>
              <a:rPr lang="cs-CZ" sz="2800" b="1" u="sng" dirty="0" smtClean="0"/>
              <a:t>Velké Sundy:</a:t>
            </a:r>
            <a:r>
              <a:rPr lang="cs-CZ" sz="2800" dirty="0" smtClean="0"/>
              <a:t> Jáva, Sumatra, Kalimantan,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Nová Guinea, Sulawesi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cca 150 aktivních sopek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zemětřesení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tropické klima</a:t>
            </a: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monzuny</a:t>
            </a:r>
          </a:p>
        </p:txBody>
      </p:sp>
      <p:pic>
        <p:nvPicPr>
          <p:cNvPr id="3074" name="Picture 2" descr="Soubor:Mahameru-volcano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560" y="2965305"/>
            <a:ext cx="4857439" cy="364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55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6025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Životní prostředí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6419386" cy="480131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obrovská biodiverzita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směs asijských a australských druhů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r>
              <a:rPr lang="cs-CZ" sz="3200" u="sng" dirty="0" smtClean="0"/>
              <a:t>Aktuální problémy: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odlesňování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urbanizace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nadměrný rybolov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znečišťování ovzduší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4098" name="Picture 2" descr="Soubor:Man of the woo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06813"/>
            <a:ext cx="4054324" cy="401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18916" y="657121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6165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04248" y="104302"/>
            <a:ext cx="1652375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Jakarta</a:t>
            </a:r>
            <a:endParaRPr lang="cs-CZ" sz="4000" dirty="0"/>
          </a:p>
        </p:txBody>
      </p:sp>
      <p:pic>
        <p:nvPicPr>
          <p:cNvPr id="5122" name="Picture 2" descr="File:Jakarta Pictures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34" y="74831"/>
            <a:ext cx="5816318" cy="669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74467" y="980728"/>
            <a:ext cx="3258071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ca 9 mil. obyvatel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940152" y="647433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92992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9236824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19</a:t>
            </a:r>
            <a:r>
              <a:rPr lang="cs-CZ" sz="1050" dirty="0" smtClean="0"/>
              <a:t>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cs.wikipedia.org/wiki/Soubor:Flag_of_Indonesia.svg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http://cs.wikipedia.org/wiki/Soubor:Indonesia_(orthographic_projection).</a:t>
            </a:r>
            <a:r>
              <a:rPr lang="cs-CZ" sz="1050" dirty="0" smtClean="0">
                <a:hlinkClick r:id="rId3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cs.wikipedia.org/wiki/Soubor:Mahameru-volcano.jpeg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cs.wikipedia.org/wiki/Soubor:Man_of_the_woods.JPG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19.3.2013</a:t>
            </a:r>
            <a:r>
              <a:rPr lang="cs-CZ" sz="1050" dirty="0"/>
              <a:t>]. Dostupný na WWW: http://en.wikipedia.org/wiki/File:Jakarta_Pictures-3.jpg</a:t>
            </a:r>
          </a:p>
        </p:txBody>
      </p:sp>
    </p:spTree>
    <p:extLst>
      <p:ext uri="{BB962C8B-B14F-4D97-AF65-F5344CB8AC3E}">
        <p14:creationId xmlns:p14="http://schemas.microsoft.com/office/powerpoint/2010/main" val="182046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214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Indonésie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Indonésie</dc:title>
  <dc:creator>LukášD</dc:creator>
  <cp:lastModifiedBy>LukášD</cp:lastModifiedBy>
  <cp:revision>5</cp:revision>
  <dcterms:created xsi:type="dcterms:W3CDTF">2013-05-28T19:31:00Z</dcterms:created>
  <dcterms:modified xsi:type="dcterms:W3CDTF">2013-03-19T15:09:20Z</dcterms:modified>
</cp:coreProperties>
</file>