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1" r:id="rId2"/>
    <p:sldId id="262" r:id="rId3"/>
    <p:sldId id="257" r:id="rId4"/>
    <p:sldId id="264" r:id="rId5"/>
    <p:sldId id="258" r:id="rId6"/>
    <p:sldId id="259" r:id="rId7"/>
    <p:sldId id="265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95DF"/>
    <a:srgbClr val="E416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74" autoAdjust="0"/>
  </p:normalViewPr>
  <p:slideViewPr>
    <p:cSldViewPr>
      <p:cViewPr>
        <p:scale>
          <a:sx n="77" d="100"/>
          <a:sy n="77" d="100"/>
        </p:scale>
        <p:origin x="-1176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03704C-64BF-47CB-85AF-FDD3EAB9C285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79B640-291E-479B-BDA2-299E3C9178F5}">
      <dgm:prSet phldrT="[Text]" custT="1"/>
      <dgm:spPr/>
      <dgm:t>
        <a:bodyPr/>
        <a:lstStyle/>
        <a:p>
          <a:r>
            <a:rPr lang="cs-CZ" sz="2000" b="1" u="sng" dirty="0" smtClean="0">
              <a:solidFill>
                <a:srgbClr val="00B050"/>
              </a:solidFill>
            </a:rPr>
            <a:t>LIBERECKÝ KRAJ</a:t>
          </a:r>
          <a:endParaRPr lang="cs-CZ" sz="2000" b="1" u="sng" dirty="0">
            <a:solidFill>
              <a:srgbClr val="00B050"/>
            </a:solidFill>
          </a:endParaRPr>
        </a:p>
      </dgm:t>
    </dgm:pt>
    <dgm:pt modelId="{9BAEBB2B-206E-421F-BBCF-C0C475C9352C}" type="parTrans" cxnId="{9465EED3-9C4A-4CE1-A77A-AFCBD701B892}">
      <dgm:prSet/>
      <dgm:spPr/>
      <dgm:t>
        <a:bodyPr/>
        <a:lstStyle/>
        <a:p>
          <a:endParaRPr lang="cs-CZ"/>
        </a:p>
      </dgm:t>
    </dgm:pt>
    <dgm:pt modelId="{96B4984F-2D35-4AF4-86DB-BBC6FF8DD860}" type="sibTrans" cxnId="{9465EED3-9C4A-4CE1-A77A-AFCBD701B892}">
      <dgm:prSet/>
      <dgm:spPr/>
      <dgm:t>
        <a:bodyPr/>
        <a:lstStyle/>
        <a:p>
          <a:endParaRPr lang="cs-CZ"/>
        </a:p>
      </dgm:t>
    </dgm:pt>
    <dgm:pt modelId="{85F6D944-00C6-44A6-97B3-079AABC996F8}">
      <dgm:prSet phldrT="[Text]" custT="1"/>
      <dgm:spPr/>
      <dgm:t>
        <a:bodyPr/>
        <a:lstStyle/>
        <a:p>
          <a:r>
            <a:rPr lang="cs-CZ" sz="1800" dirty="0" smtClean="0">
              <a:solidFill>
                <a:srgbClr val="7030A0"/>
              </a:solidFill>
            </a:rPr>
            <a:t>Česká Lípa</a:t>
          </a:r>
          <a:endParaRPr lang="cs-CZ" sz="1800" dirty="0">
            <a:solidFill>
              <a:srgbClr val="7030A0"/>
            </a:solidFill>
          </a:endParaRPr>
        </a:p>
      </dgm:t>
    </dgm:pt>
    <dgm:pt modelId="{00978F28-343D-4EB4-8F54-5E5C04103FE0}" type="parTrans" cxnId="{CB6EC9D4-1664-469F-99D8-515AE0E1B2BB}">
      <dgm:prSet/>
      <dgm:spPr/>
      <dgm:t>
        <a:bodyPr/>
        <a:lstStyle/>
        <a:p>
          <a:endParaRPr lang="cs-CZ"/>
        </a:p>
      </dgm:t>
    </dgm:pt>
    <dgm:pt modelId="{05A02234-2172-45B0-A164-41989EEC543A}" type="sibTrans" cxnId="{CB6EC9D4-1664-469F-99D8-515AE0E1B2BB}">
      <dgm:prSet/>
      <dgm:spPr/>
      <dgm:t>
        <a:bodyPr/>
        <a:lstStyle/>
        <a:p>
          <a:endParaRPr lang="cs-CZ"/>
        </a:p>
      </dgm:t>
    </dgm:pt>
    <dgm:pt modelId="{A89E88DC-D8B8-4E2C-A374-060D80CB3295}">
      <dgm:prSet phldrT="[Text]" custT="1"/>
      <dgm:spPr/>
      <dgm:t>
        <a:bodyPr/>
        <a:lstStyle/>
        <a:p>
          <a:r>
            <a:rPr lang="cs-CZ" sz="1800" dirty="0" smtClean="0">
              <a:solidFill>
                <a:srgbClr val="7030A0"/>
              </a:solidFill>
            </a:rPr>
            <a:t>Nový Bor</a:t>
          </a:r>
          <a:endParaRPr lang="cs-CZ" sz="1800" dirty="0">
            <a:solidFill>
              <a:srgbClr val="7030A0"/>
            </a:solidFill>
          </a:endParaRPr>
        </a:p>
      </dgm:t>
    </dgm:pt>
    <dgm:pt modelId="{DEBF6A52-A0F6-4D7A-B484-F447D0A378D8}" type="parTrans" cxnId="{C67A7F8F-DFD9-477F-8B8D-612D94D449F0}">
      <dgm:prSet/>
      <dgm:spPr/>
      <dgm:t>
        <a:bodyPr/>
        <a:lstStyle/>
        <a:p>
          <a:endParaRPr lang="cs-CZ"/>
        </a:p>
      </dgm:t>
    </dgm:pt>
    <dgm:pt modelId="{390AB22B-48AB-49B0-848B-AC546AC80438}" type="sibTrans" cxnId="{C67A7F8F-DFD9-477F-8B8D-612D94D449F0}">
      <dgm:prSet/>
      <dgm:spPr/>
      <dgm:t>
        <a:bodyPr/>
        <a:lstStyle/>
        <a:p>
          <a:endParaRPr lang="cs-CZ"/>
        </a:p>
      </dgm:t>
    </dgm:pt>
    <dgm:pt modelId="{BFD3C479-2948-42BC-B1C1-E8286A30697D}">
      <dgm:prSet phldrT="[Text]"/>
      <dgm:spPr/>
      <dgm:t>
        <a:bodyPr/>
        <a:lstStyle/>
        <a:p>
          <a:endParaRPr lang="cs-CZ" dirty="0"/>
        </a:p>
      </dgm:t>
    </dgm:pt>
    <dgm:pt modelId="{56766FAA-6946-40BB-BB7B-601581B84F83}" type="parTrans" cxnId="{F732A131-F77C-460D-A1DF-420A8CB5F1E8}">
      <dgm:prSet/>
      <dgm:spPr/>
      <dgm:t>
        <a:bodyPr/>
        <a:lstStyle/>
        <a:p>
          <a:endParaRPr lang="cs-CZ"/>
        </a:p>
      </dgm:t>
    </dgm:pt>
    <dgm:pt modelId="{FD864780-7040-491D-A381-7F4001FD9BB2}" type="sibTrans" cxnId="{F732A131-F77C-460D-A1DF-420A8CB5F1E8}">
      <dgm:prSet/>
      <dgm:spPr/>
      <dgm:t>
        <a:bodyPr/>
        <a:lstStyle/>
        <a:p>
          <a:endParaRPr lang="cs-CZ"/>
        </a:p>
      </dgm:t>
    </dgm:pt>
    <dgm:pt modelId="{B04C8C1C-9A47-48A9-9BA9-8F83C1179A32}">
      <dgm:prSet phldrT="[Text]" custT="1"/>
      <dgm:spPr/>
      <dgm:t>
        <a:bodyPr/>
        <a:lstStyle/>
        <a:p>
          <a:r>
            <a:rPr lang="cs-CZ" sz="1800" dirty="0" smtClean="0">
              <a:solidFill>
                <a:srgbClr val="7030A0"/>
              </a:solidFill>
            </a:rPr>
            <a:t>Mělník</a:t>
          </a:r>
          <a:endParaRPr lang="cs-CZ" sz="1800" dirty="0">
            <a:solidFill>
              <a:srgbClr val="7030A0"/>
            </a:solidFill>
          </a:endParaRPr>
        </a:p>
      </dgm:t>
    </dgm:pt>
    <dgm:pt modelId="{B54E1FED-904A-48FD-878A-8839EDA5BB7B}" type="parTrans" cxnId="{56F5DBE2-2D27-4913-889E-26DB03251139}">
      <dgm:prSet/>
      <dgm:spPr/>
      <dgm:t>
        <a:bodyPr/>
        <a:lstStyle/>
        <a:p>
          <a:endParaRPr lang="cs-CZ"/>
        </a:p>
      </dgm:t>
    </dgm:pt>
    <dgm:pt modelId="{17DDB036-3A03-4B50-A5FF-DE8C4072C4DE}" type="sibTrans" cxnId="{56F5DBE2-2D27-4913-889E-26DB03251139}">
      <dgm:prSet/>
      <dgm:spPr/>
      <dgm:t>
        <a:bodyPr/>
        <a:lstStyle/>
        <a:p>
          <a:endParaRPr lang="cs-CZ"/>
        </a:p>
      </dgm:t>
    </dgm:pt>
    <dgm:pt modelId="{3D6F28A0-0351-44BD-93CE-44C780A7C040}" type="pres">
      <dgm:prSet presAssocID="{F303704C-64BF-47CB-85AF-FDD3EAB9C28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76E93D-66F2-43DF-8C15-95C34B178340}" type="pres">
      <dgm:prSet presAssocID="{2079B640-291E-479B-BDA2-299E3C9178F5}" presName="centerShape" presStyleLbl="node0" presStyleIdx="0" presStyleCnt="1" custScaleX="254811" custScaleY="112139" custLinFactNeighborX="48276" custLinFactNeighborY="-3565"/>
      <dgm:spPr/>
      <dgm:t>
        <a:bodyPr/>
        <a:lstStyle/>
        <a:p>
          <a:endParaRPr lang="cs-CZ"/>
        </a:p>
      </dgm:t>
    </dgm:pt>
    <dgm:pt modelId="{8E945B39-A1A7-4922-879C-7EF713AC3753}" type="pres">
      <dgm:prSet presAssocID="{85F6D944-00C6-44A6-97B3-079AABC996F8}" presName="node" presStyleLbl="node1" presStyleIdx="0" presStyleCnt="3" custScaleX="355355" custRadScaleRad="123823" custRadScaleInc="-15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5827CC-CE74-41DE-BF04-E401145F32A4}" type="pres">
      <dgm:prSet presAssocID="{85F6D944-00C6-44A6-97B3-079AABC996F8}" presName="dummy" presStyleCnt="0"/>
      <dgm:spPr/>
    </dgm:pt>
    <dgm:pt modelId="{2F984356-DC69-4C15-8CBD-1E1BF854B27A}" type="pres">
      <dgm:prSet presAssocID="{05A02234-2172-45B0-A164-41989EEC543A}" presName="sibTrans" presStyleLbl="sibTrans2D1" presStyleIdx="0" presStyleCnt="3"/>
      <dgm:spPr/>
      <dgm:t>
        <a:bodyPr/>
        <a:lstStyle/>
        <a:p>
          <a:endParaRPr lang="cs-CZ"/>
        </a:p>
      </dgm:t>
    </dgm:pt>
    <dgm:pt modelId="{05BC3820-0FA1-4771-94BE-EC78796BE345}" type="pres">
      <dgm:prSet presAssocID="{A89E88DC-D8B8-4E2C-A374-060D80CB3295}" presName="node" presStyleLbl="node1" presStyleIdx="1" presStyleCnt="3" custScaleX="302477" custRadScaleRad="131020" custRadScaleInc="887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3DDFD6-D26E-4295-90B8-9EE0F1D9AA75}" type="pres">
      <dgm:prSet presAssocID="{A89E88DC-D8B8-4E2C-A374-060D80CB3295}" presName="dummy" presStyleCnt="0"/>
      <dgm:spPr/>
    </dgm:pt>
    <dgm:pt modelId="{54FBFEB4-1480-43B6-9BA8-C351F64CFAFC}" type="pres">
      <dgm:prSet presAssocID="{390AB22B-48AB-49B0-848B-AC546AC80438}" presName="sibTrans" presStyleLbl="sibTrans2D1" presStyleIdx="1" presStyleCnt="3"/>
      <dgm:spPr/>
      <dgm:t>
        <a:bodyPr/>
        <a:lstStyle/>
        <a:p>
          <a:endParaRPr lang="cs-CZ"/>
        </a:p>
      </dgm:t>
    </dgm:pt>
    <dgm:pt modelId="{83242449-DCEF-4A0D-BE29-40BBC95DA2F2}" type="pres">
      <dgm:prSet presAssocID="{B04C8C1C-9A47-48A9-9BA9-8F83C1179A32}" presName="node" presStyleLbl="node1" presStyleIdx="2" presStyleCnt="3" custScaleX="210258" custRadScaleRad="110003" custRadScaleInc="432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4435DA-9AA1-4093-AC38-153B98F2732A}" type="pres">
      <dgm:prSet presAssocID="{B04C8C1C-9A47-48A9-9BA9-8F83C1179A32}" presName="dummy" presStyleCnt="0"/>
      <dgm:spPr/>
    </dgm:pt>
    <dgm:pt modelId="{8663D5BC-DC35-4972-800D-250010037464}" type="pres">
      <dgm:prSet presAssocID="{17DDB036-3A03-4B50-A5FF-DE8C4072C4DE}" presName="sibTrans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6BDDFD6B-BEFF-4C54-9BF6-1D36A9B38715}" type="presOf" srcId="{05A02234-2172-45B0-A164-41989EEC543A}" destId="{2F984356-DC69-4C15-8CBD-1E1BF854B27A}" srcOrd="0" destOrd="0" presId="urn:microsoft.com/office/officeart/2005/8/layout/radial6"/>
    <dgm:cxn modelId="{788C21E7-175D-4846-94E6-EED0C047FD94}" type="presOf" srcId="{85F6D944-00C6-44A6-97B3-079AABC996F8}" destId="{8E945B39-A1A7-4922-879C-7EF713AC3753}" srcOrd="0" destOrd="0" presId="urn:microsoft.com/office/officeart/2005/8/layout/radial6"/>
    <dgm:cxn modelId="{C67A7F8F-DFD9-477F-8B8D-612D94D449F0}" srcId="{2079B640-291E-479B-BDA2-299E3C9178F5}" destId="{A89E88DC-D8B8-4E2C-A374-060D80CB3295}" srcOrd="1" destOrd="0" parTransId="{DEBF6A52-A0F6-4D7A-B484-F447D0A378D8}" sibTransId="{390AB22B-48AB-49B0-848B-AC546AC80438}"/>
    <dgm:cxn modelId="{500BC291-1D54-4D56-AAEF-FBD056EC2182}" type="presOf" srcId="{F303704C-64BF-47CB-85AF-FDD3EAB9C285}" destId="{3D6F28A0-0351-44BD-93CE-44C780A7C040}" srcOrd="0" destOrd="0" presId="urn:microsoft.com/office/officeart/2005/8/layout/radial6"/>
    <dgm:cxn modelId="{9465EED3-9C4A-4CE1-A77A-AFCBD701B892}" srcId="{F303704C-64BF-47CB-85AF-FDD3EAB9C285}" destId="{2079B640-291E-479B-BDA2-299E3C9178F5}" srcOrd="0" destOrd="0" parTransId="{9BAEBB2B-206E-421F-BBCF-C0C475C9352C}" sibTransId="{96B4984F-2D35-4AF4-86DB-BBC6FF8DD860}"/>
    <dgm:cxn modelId="{6D3944D7-B8C2-4AD2-8C4A-C995920B7D26}" type="presOf" srcId="{2079B640-291E-479B-BDA2-299E3C9178F5}" destId="{2D76E93D-66F2-43DF-8C15-95C34B178340}" srcOrd="0" destOrd="0" presId="urn:microsoft.com/office/officeart/2005/8/layout/radial6"/>
    <dgm:cxn modelId="{BF959D19-A993-4424-95E3-5E4DDB9AACD9}" type="presOf" srcId="{B04C8C1C-9A47-48A9-9BA9-8F83C1179A32}" destId="{83242449-DCEF-4A0D-BE29-40BBC95DA2F2}" srcOrd="0" destOrd="0" presId="urn:microsoft.com/office/officeart/2005/8/layout/radial6"/>
    <dgm:cxn modelId="{02CABF29-754C-46A8-AC84-E64A1C063FE1}" type="presOf" srcId="{A89E88DC-D8B8-4E2C-A374-060D80CB3295}" destId="{05BC3820-0FA1-4771-94BE-EC78796BE345}" srcOrd="0" destOrd="0" presId="urn:microsoft.com/office/officeart/2005/8/layout/radial6"/>
    <dgm:cxn modelId="{F732A131-F77C-460D-A1DF-420A8CB5F1E8}" srcId="{F303704C-64BF-47CB-85AF-FDD3EAB9C285}" destId="{BFD3C479-2948-42BC-B1C1-E8286A30697D}" srcOrd="1" destOrd="0" parTransId="{56766FAA-6946-40BB-BB7B-601581B84F83}" sibTransId="{FD864780-7040-491D-A381-7F4001FD9BB2}"/>
    <dgm:cxn modelId="{56F5DBE2-2D27-4913-889E-26DB03251139}" srcId="{2079B640-291E-479B-BDA2-299E3C9178F5}" destId="{B04C8C1C-9A47-48A9-9BA9-8F83C1179A32}" srcOrd="2" destOrd="0" parTransId="{B54E1FED-904A-48FD-878A-8839EDA5BB7B}" sibTransId="{17DDB036-3A03-4B50-A5FF-DE8C4072C4DE}"/>
    <dgm:cxn modelId="{81931AC8-6102-4AFB-9591-9F60AEB4BF74}" type="presOf" srcId="{390AB22B-48AB-49B0-848B-AC546AC80438}" destId="{54FBFEB4-1480-43B6-9BA8-C351F64CFAFC}" srcOrd="0" destOrd="0" presId="urn:microsoft.com/office/officeart/2005/8/layout/radial6"/>
    <dgm:cxn modelId="{CB6EC9D4-1664-469F-99D8-515AE0E1B2BB}" srcId="{2079B640-291E-479B-BDA2-299E3C9178F5}" destId="{85F6D944-00C6-44A6-97B3-079AABC996F8}" srcOrd="0" destOrd="0" parTransId="{00978F28-343D-4EB4-8F54-5E5C04103FE0}" sibTransId="{05A02234-2172-45B0-A164-41989EEC543A}"/>
    <dgm:cxn modelId="{9F2D0281-FDD7-4073-ADE7-B6B71BF41986}" type="presOf" srcId="{17DDB036-3A03-4B50-A5FF-DE8C4072C4DE}" destId="{8663D5BC-DC35-4972-800D-250010037464}" srcOrd="0" destOrd="0" presId="urn:microsoft.com/office/officeart/2005/8/layout/radial6"/>
    <dgm:cxn modelId="{4611CD5B-2B32-45F5-8169-93D07CAB65A4}" type="presParOf" srcId="{3D6F28A0-0351-44BD-93CE-44C780A7C040}" destId="{2D76E93D-66F2-43DF-8C15-95C34B178340}" srcOrd="0" destOrd="0" presId="urn:microsoft.com/office/officeart/2005/8/layout/radial6"/>
    <dgm:cxn modelId="{BD9B14C4-3998-414F-9CC5-FAB3CEA0422D}" type="presParOf" srcId="{3D6F28A0-0351-44BD-93CE-44C780A7C040}" destId="{8E945B39-A1A7-4922-879C-7EF713AC3753}" srcOrd="1" destOrd="0" presId="urn:microsoft.com/office/officeart/2005/8/layout/radial6"/>
    <dgm:cxn modelId="{2D415530-454E-40F0-A76B-88DC2A719AC8}" type="presParOf" srcId="{3D6F28A0-0351-44BD-93CE-44C780A7C040}" destId="{065827CC-CE74-41DE-BF04-E401145F32A4}" srcOrd="2" destOrd="0" presId="urn:microsoft.com/office/officeart/2005/8/layout/radial6"/>
    <dgm:cxn modelId="{89C2DA01-4E37-429F-9415-421D733C7381}" type="presParOf" srcId="{3D6F28A0-0351-44BD-93CE-44C780A7C040}" destId="{2F984356-DC69-4C15-8CBD-1E1BF854B27A}" srcOrd="3" destOrd="0" presId="urn:microsoft.com/office/officeart/2005/8/layout/radial6"/>
    <dgm:cxn modelId="{3642F8D6-6531-4689-B470-665598CE9F9A}" type="presParOf" srcId="{3D6F28A0-0351-44BD-93CE-44C780A7C040}" destId="{05BC3820-0FA1-4771-94BE-EC78796BE345}" srcOrd="4" destOrd="0" presId="urn:microsoft.com/office/officeart/2005/8/layout/radial6"/>
    <dgm:cxn modelId="{EEFDC1AD-FAA1-43B8-8EBC-85E9A43C6F27}" type="presParOf" srcId="{3D6F28A0-0351-44BD-93CE-44C780A7C040}" destId="{BC3DDFD6-D26E-4295-90B8-9EE0F1D9AA75}" srcOrd="5" destOrd="0" presId="urn:microsoft.com/office/officeart/2005/8/layout/radial6"/>
    <dgm:cxn modelId="{47B085B3-838D-46E8-A967-8160DC090518}" type="presParOf" srcId="{3D6F28A0-0351-44BD-93CE-44C780A7C040}" destId="{54FBFEB4-1480-43B6-9BA8-C351F64CFAFC}" srcOrd="6" destOrd="0" presId="urn:microsoft.com/office/officeart/2005/8/layout/radial6"/>
    <dgm:cxn modelId="{595A3D8A-BC6C-447D-A3C5-AA41858FFDEF}" type="presParOf" srcId="{3D6F28A0-0351-44BD-93CE-44C780A7C040}" destId="{83242449-DCEF-4A0D-BE29-40BBC95DA2F2}" srcOrd="7" destOrd="0" presId="urn:microsoft.com/office/officeart/2005/8/layout/radial6"/>
    <dgm:cxn modelId="{8D6639F8-5865-409C-B1F8-BE11894A925B}" type="presParOf" srcId="{3D6F28A0-0351-44BD-93CE-44C780A7C040}" destId="{564435DA-9AA1-4093-AC38-153B98F2732A}" srcOrd="8" destOrd="0" presId="urn:microsoft.com/office/officeart/2005/8/layout/radial6"/>
    <dgm:cxn modelId="{3C0190A9-6330-4575-8E63-F32BCE632BBE}" type="presParOf" srcId="{3D6F28A0-0351-44BD-93CE-44C780A7C040}" destId="{8663D5BC-DC35-4972-800D-250010037464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1656ED-0E71-4969-BFBA-CC7F19912580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DE0A2F5-9C78-405B-B3BC-C9C8D831B5CC}">
      <dgm:prSet phldrT="[Text]" custT="1"/>
      <dgm:spPr/>
      <dgm:t>
        <a:bodyPr/>
        <a:lstStyle/>
        <a:p>
          <a:r>
            <a:rPr lang="cs-CZ" sz="2000" b="1" u="sng" dirty="0" smtClean="0">
              <a:solidFill>
                <a:srgbClr val="7030A0"/>
              </a:solidFill>
            </a:rPr>
            <a:t>ÚSTECKÝ KRAJ</a:t>
          </a:r>
          <a:endParaRPr lang="cs-CZ" sz="2000" b="1" u="sng" dirty="0">
            <a:solidFill>
              <a:srgbClr val="7030A0"/>
            </a:solidFill>
          </a:endParaRPr>
        </a:p>
      </dgm:t>
    </dgm:pt>
    <dgm:pt modelId="{4FFFFBA6-19A5-43BB-8AB4-1F0DDFB914B5}" type="parTrans" cxnId="{7D62D80D-7004-49F8-BAA1-98D4D0BFE45E}">
      <dgm:prSet/>
      <dgm:spPr/>
      <dgm:t>
        <a:bodyPr/>
        <a:lstStyle/>
        <a:p>
          <a:endParaRPr lang="cs-CZ"/>
        </a:p>
      </dgm:t>
    </dgm:pt>
    <dgm:pt modelId="{643BF27A-8CFC-46A4-9A4E-CBE52945680B}" type="sibTrans" cxnId="{7D62D80D-7004-49F8-BAA1-98D4D0BFE45E}">
      <dgm:prSet/>
      <dgm:spPr/>
      <dgm:t>
        <a:bodyPr/>
        <a:lstStyle/>
        <a:p>
          <a:endParaRPr lang="cs-CZ"/>
        </a:p>
      </dgm:t>
    </dgm:pt>
    <dgm:pt modelId="{6EBB2CEC-A02D-4C12-95AE-E9DE19ABD086}">
      <dgm:prSet phldrT="[Text]" custT="1"/>
      <dgm:spPr/>
      <dgm:t>
        <a:bodyPr/>
        <a:lstStyle/>
        <a:p>
          <a:r>
            <a:rPr lang="cs-CZ" sz="1800" dirty="0" smtClean="0">
              <a:solidFill>
                <a:schemeClr val="tx1"/>
              </a:solidFill>
            </a:rPr>
            <a:t>Kadaň</a:t>
          </a:r>
          <a:endParaRPr lang="cs-CZ" sz="1800" dirty="0">
            <a:solidFill>
              <a:schemeClr val="tx1"/>
            </a:solidFill>
          </a:endParaRPr>
        </a:p>
      </dgm:t>
    </dgm:pt>
    <dgm:pt modelId="{8D000049-0CFC-40AC-8CE3-6E079AE0D45C}" type="parTrans" cxnId="{75F6E60B-02AF-40F0-9A4D-D06E527D25C7}">
      <dgm:prSet/>
      <dgm:spPr/>
      <dgm:t>
        <a:bodyPr/>
        <a:lstStyle/>
        <a:p>
          <a:endParaRPr lang="cs-CZ"/>
        </a:p>
      </dgm:t>
    </dgm:pt>
    <dgm:pt modelId="{1F199873-F5C7-4C5F-B797-EA6BA4B76E7B}" type="sibTrans" cxnId="{75F6E60B-02AF-40F0-9A4D-D06E527D25C7}">
      <dgm:prSet/>
      <dgm:spPr/>
      <dgm:t>
        <a:bodyPr/>
        <a:lstStyle/>
        <a:p>
          <a:endParaRPr lang="cs-CZ"/>
        </a:p>
      </dgm:t>
    </dgm:pt>
    <dgm:pt modelId="{371BF707-5289-40E2-8394-D4C2796C2594}">
      <dgm:prSet phldrT="[Text]" custT="1"/>
      <dgm:spPr/>
      <dgm:t>
        <a:bodyPr/>
        <a:lstStyle/>
        <a:p>
          <a:r>
            <a:rPr lang="cs-CZ" sz="1800" dirty="0" smtClean="0">
              <a:solidFill>
                <a:schemeClr val="tx1"/>
              </a:solidFill>
            </a:rPr>
            <a:t>Kladno</a:t>
          </a:r>
          <a:endParaRPr lang="cs-CZ" sz="1800" dirty="0">
            <a:solidFill>
              <a:schemeClr val="tx1"/>
            </a:solidFill>
          </a:endParaRPr>
        </a:p>
      </dgm:t>
    </dgm:pt>
    <dgm:pt modelId="{77D346BF-DF41-4729-8AA3-24AF8FFBB764}" type="parTrans" cxnId="{70DD9602-2E99-4186-9101-C4993B791F89}">
      <dgm:prSet/>
      <dgm:spPr/>
      <dgm:t>
        <a:bodyPr/>
        <a:lstStyle/>
        <a:p>
          <a:endParaRPr lang="cs-CZ"/>
        </a:p>
      </dgm:t>
    </dgm:pt>
    <dgm:pt modelId="{3A04DD71-50EE-4FA2-94D6-2DB9C7970FDA}" type="sibTrans" cxnId="{70DD9602-2E99-4186-9101-C4993B791F89}">
      <dgm:prSet/>
      <dgm:spPr/>
      <dgm:t>
        <a:bodyPr/>
        <a:lstStyle/>
        <a:p>
          <a:endParaRPr lang="cs-CZ"/>
        </a:p>
      </dgm:t>
    </dgm:pt>
    <dgm:pt modelId="{5AB85E42-0126-489C-B975-82E71025B1D6}">
      <dgm:prSet phldrT="[Text]" custT="1"/>
      <dgm:spPr/>
      <dgm:t>
        <a:bodyPr/>
        <a:lstStyle/>
        <a:p>
          <a:r>
            <a:rPr lang="cs-CZ" sz="1800" dirty="0" smtClean="0">
              <a:solidFill>
                <a:schemeClr val="tx1"/>
              </a:solidFill>
            </a:rPr>
            <a:t>Most</a:t>
          </a:r>
          <a:endParaRPr lang="cs-CZ" sz="1800" dirty="0">
            <a:solidFill>
              <a:schemeClr val="tx1"/>
            </a:solidFill>
          </a:endParaRPr>
        </a:p>
      </dgm:t>
    </dgm:pt>
    <dgm:pt modelId="{27509B43-1D4A-482A-916E-9DF1EDC3F2A7}" type="parTrans" cxnId="{D957DEEA-5DFA-4F27-8A0E-596320A8DEE8}">
      <dgm:prSet/>
      <dgm:spPr/>
      <dgm:t>
        <a:bodyPr/>
        <a:lstStyle/>
        <a:p>
          <a:endParaRPr lang="cs-CZ"/>
        </a:p>
      </dgm:t>
    </dgm:pt>
    <dgm:pt modelId="{7DBDA97A-D13D-42E1-AF0F-B6BECD85D4FA}" type="sibTrans" cxnId="{D957DEEA-5DFA-4F27-8A0E-596320A8DEE8}">
      <dgm:prSet/>
      <dgm:spPr/>
      <dgm:t>
        <a:bodyPr/>
        <a:lstStyle/>
        <a:p>
          <a:endParaRPr lang="cs-CZ"/>
        </a:p>
      </dgm:t>
    </dgm:pt>
    <dgm:pt modelId="{EF4A7968-0F4C-457B-8EEF-682598D392F3}">
      <dgm:prSet phldrT="[Text]"/>
      <dgm:spPr/>
      <dgm:t>
        <a:bodyPr/>
        <a:lstStyle/>
        <a:p>
          <a:endParaRPr lang="cs-CZ" dirty="0"/>
        </a:p>
      </dgm:t>
    </dgm:pt>
    <dgm:pt modelId="{BEC91A5D-0986-4A9E-84C9-AA87870B567E}" type="parTrans" cxnId="{9A9B3AF9-D653-4B38-8049-D4608668ADB9}">
      <dgm:prSet/>
      <dgm:spPr/>
      <dgm:t>
        <a:bodyPr/>
        <a:lstStyle/>
        <a:p>
          <a:endParaRPr lang="cs-CZ"/>
        </a:p>
      </dgm:t>
    </dgm:pt>
    <dgm:pt modelId="{B888EA4C-F282-481B-B440-D8B4ECC5FDF4}" type="sibTrans" cxnId="{9A9B3AF9-D653-4B38-8049-D4608668ADB9}">
      <dgm:prSet/>
      <dgm:spPr/>
      <dgm:t>
        <a:bodyPr/>
        <a:lstStyle/>
        <a:p>
          <a:endParaRPr lang="cs-CZ"/>
        </a:p>
      </dgm:t>
    </dgm:pt>
    <dgm:pt modelId="{3E2509DB-B513-4F09-893B-81F4644C70A8}" type="pres">
      <dgm:prSet presAssocID="{B91656ED-0E71-4969-BFBA-CC7F1991258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6EF6671-5DE2-4321-8BC8-3021879FD97D}" type="pres">
      <dgm:prSet presAssocID="{BDE0A2F5-9C78-405B-B3BC-C9C8D831B5CC}" presName="centerShape" presStyleLbl="node0" presStyleIdx="0" presStyleCnt="1" custScaleX="192771" custLinFactNeighborX="25152" custLinFactNeighborY="-6590"/>
      <dgm:spPr/>
      <dgm:t>
        <a:bodyPr/>
        <a:lstStyle/>
        <a:p>
          <a:endParaRPr lang="cs-CZ"/>
        </a:p>
      </dgm:t>
    </dgm:pt>
    <dgm:pt modelId="{B311E1D6-8AAF-4343-931C-F12E296E20C5}" type="pres">
      <dgm:prSet presAssocID="{6EBB2CEC-A02D-4C12-95AE-E9DE19ABD086}" presName="node" presStyleLbl="node1" presStyleIdx="0" presStyleCnt="3" custScaleX="177244" custRadScaleRad="100034" custRadScaleInc="17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E4AC6B-14F5-43B8-A859-BC9F4A8786E8}" type="pres">
      <dgm:prSet presAssocID="{6EBB2CEC-A02D-4C12-95AE-E9DE19ABD086}" presName="dummy" presStyleCnt="0"/>
      <dgm:spPr/>
    </dgm:pt>
    <dgm:pt modelId="{03C60A92-26DF-4550-BCF7-0048CF8191FB}" type="pres">
      <dgm:prSet presAssocID="{1F199873-F5C7-4C5F-B797-EA6BA4B76E7B}" presName="sibTrans" presStyleLbl="sibTrans2D1" presStyleIdx="0" presStyleCnt="3"/>
      <dgm:spPr/>
      <dgm:t>
        <a:bodyPr/>
        <a:lstStyle/>
        <a:p>
          <a:endParaRPr lang="cs-CZ"/>
        </a:p>
      </dgm:t>
    </dgm:pt>
    <dgm:pt modelId="{A9994A13-ED65-4932-AFE9-5043C17AAE01}" type="pres">
      <dgm:prSet presAssocID="{371BF707-5289-40E2-8394-D4C2796C2594}" presName="node" presStyleLbl="node1" presStyleIdx="1" presStyleCnt="3" custScaleX="193746" custRadScaleRad="117591" custRadScaleInc="251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242B85-31C1-4607-87FE-40BE9B8B0632}" type="pres">
      <dgm:prSet presAssocID="{371BF707-5289-40E2-8394-D4C2796C2594}" presName="dummy" presStyleCnt="0"/>
      <dgm:spPr/>
    </dgm:pt>
    <dgm:pt modelId="{4E19D82A-D5B3-419D-B47D-F4F31E1772C2}" type="pres">
      <dgm:prSet presAssocID="{3A04DD71-50EE-4FA2-94D6-2DB9C7970FDA}" presName="sibTrans" presStyleLbl="sibTrans2D1" presStyleIdx="1" presStyleCnt="3"/>
      <dgm:spPr/>
      <dgm:t>
        <a:bodyPr/>
        <a:lstStyle/>
        <a:p>
          <a:endParaRPr lang="cs-CZ"/>
        </a:p>
      </dgm:t>
    </dgm:pt>
    <dgm:pt modelId="{C16AA87D-E41A-494C-9B89-C2815A586C53}" type="pres">
      <dgm:prSet presAssocID="{5AB85E42-0126-489C-B975-82E71025B1D6}" presName="node" presStyleLbl="node1" presStyleIdx="2" presStyleCnt="3" custScaleX="182617" custRadScaleRad="133655" custRadScaleInc="253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5266C-3BB2-4386-9F0B-064FCA09ED0A}" type="pres">
      <dgm:prSet presAssocID="{5AB85E42-0126-489C-B975-82E71025B1D6}" presName="dummy" presStyleCnt="0"/>
      <dgm:spPr/>
    </dgm:pt>
    <dgm:pt modelId="{B97CD89F-2FA1-49C3-954D-A4ED342F9D95}" type="pres">
      <dgm:prSet presAssocID="{7DBDA97A-D13D-42E1-AF0F-B6BECD85D4FA}" presName="sibTrans" presStyleLbl="sibTrans2D1" presStyleIdx="2" presStyleCnt="3" custLinFactNeighborX="-14752" custLinFactNeighborY="-5549"/>
      <dgm:spPr/>
      <dgm:t>
        <a:bodyPr/>
        <a:lstStyle/>
        <a:p>
          <a:endParaRPr lang="cs-CZ"/>
        </a:p>
      </dgm:t>
    </dgm:pt>
  </dgm:ptLst>
  <dgm:cxnLst>
    <dgm:cxn modelId="{2F8A4129-AFBD-482F-A4D5-E2349B33F73B}" type="presOf" srcId="{B91656ED-0E71-4969-BFBA-CC7F19912580}" destId="{3E2509DB-B513-4F09-893B-81F4644C70A8}" srcOrd="0" destOrd="0" presId="urn:microsoft.com/office/officeart/2005/8/layout/radial6"/>
    <dgm:cxn modelId="{7D62D80D-7004-49F8-BAA1-98D4D0BFE45E}" srcId="{B91656ED-0E71-4969-BFBA-CC7F19912580}" destId="{BDE0A2F5-9C78-405B-B3BC-C9C8D831B5CC}" srcOrd="0" destOrd="0" parTransId="{4FFFFBA6-19A5-43BB-8AB4-1F0DDFB914B5}" sibTransId="{643BF27A-8CFC-46A4-9A4E-CBE52945680B}"/>
    <dgm:cxn modelId="{6AE9F6F8-690F-473D-B7DD-4D074C4AD135}" type="presOf" srcId="{371BF707-5289-40E2-8394-D4C2796C2594}" destId="{A9994A13-ED65-4932-AFE9-5043C17AAE01}" srcOrd="0" destOrd="0" presId="urn:microsoft.com/office/officeart/2005/8/layout/radial6"/>
    <dgm:cxn modelId="{D9943C1F-F8C9-4D17-9F9D-2583B41A0BDE}" type="presOf" srcId="{1F199873-F5C7-4C5F-B797-EA6BA4B76E7B}" destId="{03C60A92-26DF-4550-BCF7-0048CF8191FB}" srcOrd="0" destOrd="0" presId="urn:microsoft.com/office/officeart/2005/8/layout/radial6"/>
    <dgm:cxn modelId="{5D87B6F1-D22F-44D9-A09D-A19E9FFBEF14}" type="presOf" srcId="{3A04DD71-50EE-4FA2-94D6-2DB9C7970FDA}" destId="{4E19D82A-D5B3-419D-B47D-F4F31E1772C2}" srcOrd="0" destOrd="0" presId="urn:microsoft.com/office/officeart/2005/8/layout/radial6"/>
    <dgm:cxn modelId="{6D3DB6EC-B86F-48AC-9D74-28262F374B76}" type="presOf" srcId="{BDE0A2F5-9C78-405B-B3BC-C9C8D831B5CC}" destId="{26EF6671-5DE2-4321-8BC8-3021879FD97D}" srcOrd="0" destOrd="0" presId="urn:microsoft.com/office/officeart/2005/8/layout/radial6"/>
    <dgm:cxn modelId="{953EECF0-92FA-4C5A-BF31-5D7194040CC8}" type="presOf" srcId="{7DBDA97A-D13D-42E1-AF0F-B6BECD85D4FA}" destId="{B97CD89F-2FA1-49C3-954D-A4ED342F9D95}" srcOrd="0" destOrd="0" presId="urn:microsoft.com/office/officeart/2005/8/layout/radial6"/>
    <dgm:cxn modelId="{75F6E60B-02AF-40F0-9A4D-D06E527D25C7}" srcId="{BDE0A2F5-9C78-405B-B3BC-C9C8D831B5CC}" destId="{6EBB2CEC-A02D-4C12-95AE-E9DE19ABD086}" srcOrd="0" destOrd="0" parTransId="{8D000049-0CFC-40AC-8CE3-6E079AE0D45C}" sibTransId="{1F199873-F5C7-4C5F-B797-EA6BA4B76E7B}"/>
    <dgm:cxn modelId="{70DD9602-2E99-4186-9101-C4993B791F89}" srcId="{BDE0A2F5-9C78-405B-B3BC-C9C8D831B5CC}" destId="{371BF707-5289-40E2-8394-D4C2796C2594}" srcOrd="1" destOrd="0" parTransId="{77D346BF-DF41-4729-8AA3-24AF8FFBB764}" sibTransId="{3A04DD71-50EE-4FA2-94D6-2DB9C7970FDA}"/>
    <dgm:cxn modelId="{D957DEEA-5DFA-4F27-8A0E-596320A8DEE8}" srcId="{BDE0A2F5-9C78-405B-B3BC-C9C8D831B5CC}" destId="{5AB85E42-0126-489C-B975-82E71025B1D6}" srcOrd="2" destOrd="0" parTransId="{27509B43-1D4A-482A-916E-9DF1EDC3F2A7}" sibTransId="{7DBDA97A-D13D-42E1-AF0F-B6BECD85D4FA}"/>
    <dgm:cxn modelId="{9A9B3AF9-D653-4B38-8049-D4608668ADB9}" srcId="{B91656ED-0E71-4969-BFBA-CC7F19912580}" destId="{EF4A7968-0F4C-457B-8EEF-682598D392F3}" srcOrd="1" destOrd="0" parTransId="{BEC91A5D-0986-4A9E-84C9-AA87870B567E}" sibTransId="{B888EA4C-F282-481B-B440-D8B4ECC5FDF4}"/>
    <dgm:cxn modelId="{0F5313FD-AFEF-4851-B8FE-140D6DB63D1D}" type="presOf" srcId="{5AB85E42-0126-489C-B975-82E71025B1D6}" destId="{C16AA87D-E41A-494C-9B89-C2815A586C53}" srcOrd="0" destOrd="0" presId="urn:microsoft.com/office/officeart/2005/8/layout/radial6"/>
    <dgm:cxn modelId="{A984CF4B-8708-4243-8426-E4349082B703}" type="presOf" srcId="{6EBB2CEC-A02D-4C12-95AE-E9DE19ABD086}" destId="{B311E1D6-8AAF-4343-931C-F12E296E20C5}" srcOrd="0" destOrd="0" presId="urn:microsoft.com/office/officeart/2005/8/layout/radial6"/>
    <dgm:cxn modelId="{1D1C8D93-1154-4425-9617-A146AB52952F}" type="presParOf" srcId="{3E2509DB-B513-4F09-893B-81F4644C70A8}" destId="{26EF6671-5DE2-4321-8BC8-3021879FD97D}" srcOrd="0" destOrd="0" presId="urn:microsoft.com/office/officeart/2005/8/layout/radial6"/>
    <dgm:cxn modelId="{AEE58583-7ED1-4245-9D98-C8A916A3081C}" type="presParOf" srcId="{3E2509DB-B513-4F09-893B-81F4644C70A8}" destId="{B311E1D6-8AAF-4343-931C-F12E296E20C5}" srcOrd="1" destOrd="0" presId="urn:microsoft.com/office/officeart/2005/8/layout/radial6"/>
    <dgm:cxn modelId="{A9E915AF-C501-4D1E-B865-85618C6C7426}" type="presParOf" srcId="{3E2509DB-B513-4F09-893B-81F4644C70A8}" destId="{A0E4AC6B-14F5-43B8-A859-BC9F4A8786E8}" srcOrd="2" destOrd="0" presId="urn:microsoft.com/office/officeart/2005/8/layout/radial6"/>
    <dgm:cxn modelId="{FD13E005-ED53-41B1-9BB0-10A03C0EFDBB}" type="presParOf" srcId="{3E2509DB-B513-4F09-893B-81F4644C70A8}" destId="{03C60A92-26DF-4550-BCF7-0048CF8191FB}" srcOrd="3" destOrd="0" presId="urn:microsoft.com/office/officeart/2005/8/layout/radial6"/>
    <dgm:cxn modelId="{551DA318-7366-46F8-B3F3-01CD462FF1BF}" type="presParOf" srcId="{3E2509DB-B513-4F09-893B-81F4644C70A8}" destId="{A9994A13-ED65-4932-AFE9-5043C17AAE01}" srcOrd="4" destOrd="0" presId="urn:microsoft.com/office/officeart/2005/8/layout/radial6"/>
    <dgm:cxn modelId="{5B257BD6-7CF4-45A6-ACE9-A7A3DF502CAC}" type="presParOf" srcId="{3E2509DB-B513-4F09-893B-81F4644C70A8}" destId="{55242B85-31C1-4607-87FE-40BE9B8B0632}" srcOrd="5" destOrd="0" presId="urn:microsoft.com/office/officeart/2005/8/layout/radial6"/>
    <dgm:cxn modelId="{2187C4AB-A6AB-4481-96C3-EF0447D9D502}" type="presParOf" srcId="{3E2509DB-B513-4F09-893B-81F4644C70A8}" destId="{4E19D82A-D5B3-419D-B47D-F4F31E1772C2}" srcOrd="6" destOrd="0" presId="urn:microsoft.com/office/officeart/2005/8/layout/radial6"/>
    <dgm:cxn modelId="{FEE56523-0687-482E-8915-FA8B250F316D}" type="presParOf" srcId="{3E2509DB-B513-4F09-893B-81F4644C70A8}" destId="{C16AA87D-E41A-494C-9B89-C2815A586C53}" srcOrd="7" destOrd="0" presId="urn:microsoft.com/office/officeart/2005/8/layout/radial6"/>
    <dgm:cxn modelId="{86F84587-A7E8-43A6-88DE-37FE7B2BB58B}" type="presParOf" srcId="{3E2509DB-B513-4F09-893B-81F4644C70A8}" destId="{0255266C-3BB2-4386-9F0B-064FCA09ED0A}" srcOrd="8" destOrd="0" presId="urn:microsoft.com/office/officeart/2005/8/layout/radial6"/>
    <dgm:cxn modelId="{C284B99B-8852-4EB2-9144-2FE9573D2F2B}" type="presParOf" srcId="{3E2509DB-B513-4F09-893B-81F4644C70A8}" destId="{B97CD89F-2FA1-49C3-954D-A4ED342F9D95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58BED5-7B33-46B2-A7AF-6FB3EFC96A5D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04DDDC5-8336-4C76-AD8A-689F40FB2F38}">
      <dgm:prSet phldrT="[Text]" custT="1"/>
      <dgm:spPr/>
      <dgm:t>
        <a:bodyPr/>
        <a:lstStyle/>
        <a:p>
          <a:r>
            <a:rPr lang="cs-CZ" sz="1800" b="1" u="sng" dirty="0" smtClean="0">
              <a:solidFill>
                <a:srgbClr val="0070C0"/>
              </a:solidFill>
            </a:rPr>
            <a:t>STŔEDOĆESKÝ KRAJ</a:t>
          </a:r>
          <a:endParaRPr lang="cs-CZ" sz="1800" b="1" u="sng" dirty="0">
            <a:solidFill>
              <a:srgbClr val="0070C0"/>
            </a:solidFill>
          </a:endParaRPr>
        </a:p>
      </dgm:t>
    </dgm:pt>
    <dgm:pt modelId="{A5299D36-7F80-47B0-A401-34305E0F680C}" type="parTrans" cxnId="{2CE97C3E-DC2C-4F56-9DD6-1AFEBABF7847}">
      <dgm:prSet/>
      <dgm:spPr/>
      <dgm:t>
        <a:bodyPr/>
        <a:lstStyle/>
        <a:p>
          <a:endParaRPr lang="cs-CZ"/>
        </a:p>
      </dgm:t>
    </dgm:pt>
    <dgm:pt modelId="{D649F585-2EBD-4CCF-A348-AA9C2FCEF6EF}" type="sibTrans" cxnId="{2CE97C3E-DC2C-4F56-9DD6-1AFEBABF7847}">
      <dgm:prSet/>
      <dgm:spPr/>
      <dgm:t>
        <a:bodyPr/>
        <a:lstStyle/>
        <a:p>
          <a:endParaRPr lang="cs-CZ"/>
        </a:p>
      </dgm:t>
    </dgm:pt>
    <dgm:pt modelId="{67CAAFA1-0F36-4249-BF41-CA36AB517320}">
      <dgm:prSet phldrT="[Text]" custT="1"/>
      <dgm:spPr/>
      <dgm:t>
        <a:bodyPr/>
        <a:lstStyle/>
        <a:p>
          <a:r>
            <a:rPr lang="cs-CZ" sz="1800" dirty="0" smtClean="0">
              <a:solidFill>
                <a:srgbClr val="E416CB"/>
              </a:solidFill>
            </a:rPr>
            <a:t>Praha</a:t>
          </a:r>
          <a:endParaRPr lang="cs-CZ" sz="1800" dirty="0">
            <a:solidFill>
              <a:srgbClr val="E416CB"/>
            </a:solidFill>
          </a:endParaRPr>
        </a:p>
      </dgm:t>
    </dgm:pt>
    <dgm:pt modelId="{11DD6D5A-E081-4BAE-94CE-068A299152D8}" type="parTrans" cxnId="{190DAD79-8832-4983-812E-904A2D83FFF7}">
      <dgm:prSet/>
      <dgm:spPr/>
      <dgm:t>
        <a:bodyPr/>
        <a:lstStyle/>
        <a:p>
          <a:endParaRPr lang="cs-CZ"/>
        </a:p>
      </dgm:t>
    </dgm:pt>
    <dgm:pt modelId="{BE379DEC-DF3F-4A87-B248-61C3FBFE89E6}" type="sibTrans" cxnId="{190DAD79-8832-4983-812E-904A2D83FFF7}">
      <dgm:prSet/>
      <dgm:spPr/>
      <dgm:t>
        <a:bodyPr/>
        <a:lstStyle/>
        <a:p>
          <a:endParaRPr lang="cs-CZ"/>
        </a:p>
      </dgm:t>
    </dgm:pt>
    <dgm:pt modelId="{4968E19F-DEA0-4339-AA49-32F9C01F2FE7}">
      <dgm:prSet phldrT="[Text]"/>
      <dgm:spPr/>
      <dgm:t>
        <a:bodyPr/>
        <a:lstStyle/>
        <a:p>
          <a:endParaRPr lang="cs-CZ"/>
        </a:p>
      </dgm:t>
    </dgm:pt>
    <dgm:pt modelId="{F28DF278-5494-4D91-B458-3896C2B40FCD}" type="parTrans" cxnId="{CE2F7919-7CF1-4F29-9BF4-63321C20D516}">
      <dgm:prSet/>
      <dgm:spPr/>
      <dgm:t>
        <a:bodyPr/>
        <a:lstStyle/>
        <a:p>
          <a:endParaRPr lang="cs-CZ"/>
        </a:p>
      </dgm:t>
    </dgm:pt>
    <dgm:pt modelId="{EF8BDFB9-0C94-4DC7-B3CE-CBE4C83756EC}" type="sibTrans" cxnId="{CE2F7919-7CF1-4F29-9BF4-63321C20D516}">
      <dgm:prSet/>
      <dgm:spPr/>
      <dgm:t>
        <a:bodyPr/>
        <a:lstStyle/>
        <a:p>
          <a:endParaRPr lang="cs-CZ"/>
        </a:p>
      </dgm:t>
    </dgm:pt>
    <dgm:pt modelId="{9EC276B4-AFA0-473D-B75D-B5F31A595BAB}">
      <dgm:prSet phldrT="[Text]" phldr="1"/>
      <dgm:spPr/>
      <dgm:t>
        <a:bodyPr/>
        <a:lstStyle/>
        <a:p>
          <a:endParaRPr lang="cs-CZ" dirty="0"/>
        </a:p>
      </dgm:t>
    </dgm:pt>
    <dgm:pt modelId="{7B802D57-15CE-443E-9CE4-4666F3F93498}" type="parTrans" cxnId="{C4190C84-1F4F-49E3-81B5-2C164368D64D}">
      <dgm:prSet/>
      <dgm:spPr/>
      <dgm:t>
        <a:bodyPr/>
        <a:lstStyle/>
        <a:p>
          <a:endParaRPr lang="cs-CZ"/>
        </a:p>
      </dgm:t>
    </dgm:pt>
    <dgm:pt modelId="{682B3DFB-D002-4633-8D60-D8AC9A8FA000}" type="sibTrans" cxnId="{C4190C84-1F4F-49E3-81B5-2C164368D64D}">
      <dgm:prSet/>
      <dgm:spPr/>
      <dgm:t>
        <a:bodyPr/>
        <a:lstStyle/>
        <a:p>
          <a:endParaRPr lang="cs-CZ"/>
        </a:p>
      </dgm:t>
    </dgm:pt>
    <dgm:pt modelId="{AB0DA27F-5152-43C6-B4D8-18586F1856FB}">
      <dgm:prSet phldrT="[Text]" phldr="1"/>
      <dgm:spPr/>
      <dgm:t>
        <a:bodyPr/>
        <a:lstStyle/>
        <a:p>
          <a:endParaRPr lang="cs-CZ" dirty="0"/>
        </a:p>
      </dgm:t>
    </dgm:pt>
    <dgm:pt modelId="{4258EE4A-AF6B-4F17-BE19-9D509BC68743}" type="parTrans" cxnId="{D4F591ED-3D57-43FA-BAFB-7BD227BD0D3E}">
      <dgm:prSet/>
      <dgm:spPr/>
      <dgm:t>
        <a:bodyPr/>
        <a:lstStyle/>
        <a:p>
          <a:endParaRPr lang="cs-CZ"/>
        </a:p>
      </dgm:t>
    </dgm:pt>
    <dgm:pt modelId="{B35D3317-5616-4925-ADA9-F0B676E009D4}" type="sibTrans" cxnId="{D4F591ED-3D57-43FA-BAFB-7BD227BD0D3E}">
      <dgm:prSet/>
      <dgm:spPr/>
      <dgm:t>
        <a:bodyPr/>
        <a:lstStyle/>
        <a:p>
          <a:endParaRPr lang="cs-CZ"/>
        </a:p>
      </dgm:t>
    </dgm:pt>
    <dgm:pt modelId="{83FEBB8F-4F7B-49E6-939A-B5CC47AEE8FF}">
      <dgm:prSet phldrT="[Text]" custT="1"/>
      <dgm:spPr/>
      <dgm:t>
        <a:bodyPr/>
        <a:lstStyle/>
        <a:p>
          <a:r>
            <a:rPr lang="cs-CZ" sz="1800" dirty="0" smtClean="0">
              <a:solidFill>
                <a:srgbClr val="E416CB"/>
              </a:solidFill>
            </a:rPr>
            <a:t>Mladá Boleslav</a:t>
          </a:r>
          <a:endParaRPr lang="cs-CZ" sz="1800" dirty="0">
            <a:solidFill>
              <a:srgbClr val="E416CB"/>
            </a:solidFill>
          </a:endParaRPr>
        </a:p>
      </dgm:t>
    </dgm:pt>
    <dgm:pt modelId="{B7DA0153-525C-4666-A3A9-35E82E7DEA12}" type="parTrans" cxnId="{2466225C-24E0-4E0E-A731-2306FEAF345F}">
      <dgm:prSet/>
      <dgm:spPr/>
      <dgm:t>
        <a:bodyPr/>
        <a:lstStyle/>
        <a:p>
          <a:endParaRPr lang="cs-CZ"/>
        </a:p>
      </dgm:t>
    </dgm:pt>
    <dgm:pt modelId="{F864CBBA-8520-482C-BE49-49EAC7AC10B1}" type="sibTrans" cxnId="{2466225C-24E0-4E0E-A731-2306FEAF345F}">
      <dgm:prSet/>
      <dgm:spPr/>
      <dgm:t>
        <a:bodyPr/>
        <a:lstStyle/>
        <a:p>
          <a:endParaRPr lang="cs-CZ"/>
        </a:p>
      </dgm:t>
    </dgm:pt>
    <dgm:pt modelId="{1E43794E-5E61-45E8-935B-9C42533C0C10}">
      <dgm:prSet phldrT="[Text]" custT="1"/>
      <dgm:spPr/>
      <dgm:t>
        <a:bodyPr/>
        <a:lstStyle/>
        <a:p>
          <a:r>
            <a:rPr lang="cs-CZ" sz="1800" dirty="0" smtClean="0">
              <a:solidFill>
                <a:srgbClr val="E416CB"/>
              </a:solidFill>
            </a:rPr>
            <a:t>Ostrava</a:t>
          </a:r>
          <a:endParaRPr lang="cs-CZ" sz="1800" dirty="0">
            <a:solidFill>
              <a:srgbClr val="E416CB"/>
            </a:solidFill>
          </a:endParaRPr>
        </a:p>
      </dgm:t>
    </dgm:pt>
    <dgm:pt modelId="{F40DC84A-FE86-4D11-BDB7-05559BB73EC8}" type="parTrans" cxnId="{E3B2E28A-9B42-4294-AD45-9B6CC9195035}">
      <dgm:prSet/>
      <dgm:spPr/>
      <dgm:t>
        <a:bodyPr/>
        <a:lstStyle/>
        <a:p>
          <a:endParaRPr lang="cs-CZ"/>
        </a:p>
      </dgm:t>
    </dgm:pt>
    <dgm:pt modelId="{50690996-54DB-488F-B25F-7ACAF27A04EB}" type="sibTrans" cxnId="{E3B2E28A-9B42-4294-AD45-9B6CC9195035}">
      <dgm:prSet/>
      <dgm:spPr/>
      <dgm:t>
        <a:bodyPr/>
        <a:lstStyle/>
        <a:p>
          <a:endParaRPr lang="cs-CZ"/>
        </a:p>
      </dgm:t>
    </dgm:pt>
    <dgm:pt modelId="{A536DE82-4CF4-49EA-BBAC-E6A6469E10E1}" type="pres">
      <dgm:prSet presAssocID="{7E58BED5-7B33-46B2-A7AF-6FB3EFC96A5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A256E7C-85D1-4167-A298-7038E57A5CA7}" type="pres">
      <dgm:prSet presAssocID="{504DDDC5-8336-4C76-AD8A-689F40FB2F38}" presName="centerShape" presStyleLbl="node0" presStyleIdx="0" presStyleCnt="1" custScaleX="345885" custLinFactNeighborX="68682" custLinFactNeighborY="-8615"/>
      <dgm:spPr/>
      <dgm:t>
        <a:bodyPr/>
        <a:lstStyle/>
        <a:p>
          <a:endParaRPr lang="cs-CZ"/>
        </a:p>
      </dgm:t>
    </dgm:pt>
    <dgm:pt modelId="{B3C2419A-17DA-4FF8-BFB6-8DCCC6E1F2E7}" type="pres">
      <dgm:prSet presAssocID="{67CAAFA1-0F36-4249-BF41-CA36AB517320}" presName="node" presStyleLbl="node1" presStyleIdx="0" presStyleCnt="3" custScaleX="2860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D15142-8E12-4857-98E9-41671BE72917}" type="pres">
      <dgm:prSet presAssocID="{67CAAFA1-0F36-4249-BF41-CA36AB517320}" presName="dummy" presStyleCnt="0"/>
      <dgm:spPr/>
    </dgm:pt>
    <dgm:pt modelId="{B300368C-2432-4CE8-9345-3DAAEC159C68}" type="pres">
      <dgm:prSet presAssocID="{BE379DEC-DF3F-4A87-B248-61C3FBFE89E6}" presName="sibTrans" presStyleLbl="sibTrans2D1" presStyleIdx="0" presStyleCnt="3"/>
      <dgm:spPr/>
      <dgm:t>
        <a:bodyPr/>
        <a:lstStyle/>
        <a:p>
          <a:endParaRPr lang="cs-CZ"/>
        </a:p>
      </dgm:t>
    </dgm:pt>
    <dgm:pt modelId="{1C00A663-5D41-4C45-947C-3318ABB16360}" type="pres">
      <dgm:prSet presAssocID="{1E43794E-5E61-45E8-935B-9C42533C0C10}" presName="node" presStyleLbl="node1" presStyleIdx="1" presStyleCnt="3" custScaleX="354463" custRadScaleRad="117128" custRadScaleInc="550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36B6BF-2756-45AF-A937-853A641C5EF8}" type="pres">
      <dgm:prSet presAssocID="{1E43794E-5E61-45E8-935B-9C42533C0C10}" presName="dummy" presStyleCnt="0"/>
      <dgm:spPr/>
    </dgm:pt>
    <dgm:pt modelId="{351B1C0B-D300-4E1A-839A-B8686262EF05}" type="pres">
      <dgm:prSet presAssocID="{50690996-54DB-488F-B25F-7ACAF27A04EB}" presName="sibTrans" presStyleLbl="sibTrans2D1" presStyleIdx="1" presStyleCnt="3"/>
      <dgm:spPr/>
      <dgm:t>
        <a:bodyPr/>
        <a:lstStyle/>
        <a:p>
          <a:endParaRPr lang="cs-CZ"/>
        </a:p>
      </dgm:t>
    </dgm:pt>
    <dgm:pt modelId="{4D5D5AC9-73CE-49C3-BC5B-53DC18B65480}" type="pres">
      <dgm:prSet presAssocID="{83FEBB8F-4F7B-49E6-939A-B5CC47AEE8FF}" presName="node" presStyleLbl="node1" presStyleIdx="2" presStyleCnt="3" custScaleX="286070" custRadScaleRad="165654" custRadScaleInc="504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80AEC9-BB44-4FAE-9FF2-4EBADDB790E1}" type="pres">
      <dgm:prSet presAssocID="{83FEBB8F-4F7B-49E6-939A-B5CC47AEE8FF}" presName="dummy" presStyleCnt="0"/>
      <dgm:spPr/>
    </dgm:pt>
    <dgm:pt modelId="{970B173D-4F7B-41EC-84B1-330A250DDF9D}" type="pres">
      <dgm:prSet presAssocID="{F864CBBA-8520-482C-BE49-49EAC7AC10B1}" presName="sibTrans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CE2F7919-7CF1-4F29-9BF4-63321C20D516}" srcId="{7E58BED5-7B33-46B2-A7AF-6FB3EFC96A5D}" destId="{4968E19F-DEA0-4339-AA49-32F9C01F2FE7}" srcOrd="1" destOrd="0" parTransId="{F28DF278-5494-4D91-B458-3896C2B40FCD}" sibTransId="{EF8BDFB9-0C94-4DC7-B3CE-CBE4C83756EC}"/>
    <dgm:cxn modelId="{9393E233-C411-44E7-B7F3-C898027AC2AD}" type="presOf" srcId="{BE379DEC-DF3F-4A87-B248-61C3FBFE89E6}" destId="{B300368C-2432-4CE8-9345-3DAAEC159C68}" srcOrd="0" destOrd="0" presId="urn:microsoft.com/office/officeart/2005/8/layout/radial6"/>
    <dgm:cxn modelId="{E3B2E28A-9B42-4294-AD45-9B6CC9195035}" srcId="{504DDDC5-8336-4C76-AD8A-689F40FB2F38}" destId="{1E43794E-5E61-45E8-935B-9C42533C0C10}" srcOrd="1" destOrd="0" parTransId="{F40DC84A-FE86-4D11-BDB7-05559BB73EC8}" sibTransId="{50690996-54DB-488F-B25F-7ACAF27A04EB}"/>
    <dgm:cxn modelId="{D4F591ED-3D57-43FA-BAFB-7BD227BD0D3E}" srcId="{4968E19F-DEA0-4339-AA49-32F9C01F2FE7}" destId="{AB0DA27F-5152-43C6-B4D8-18586F1856FB}" srcOrd="1" destOrd="0" parTransId="{4258EE4A-AF6B-4F17-BE19-9D509BC68743}" sibTransId="{B35D3317-5616-4925-ADA9-F0B676E009D4}"/>
    <dgm:cxn modelId="{2CE97C3E-DC2C-4F56-9DD6-1AFEBABF7847}" srcId="{7E58BED5-7B33-46B2-A7AF-6FB3EFC96A5D}" destId="{504DDDC5-8336-4C76-AD8A-689F40FB2F38}" srcOrd="0" destOrd="0" parTransId="{A5299D36-7F80-47B0-A401-34305E0F680C}" sibTransId="{D649F585-2EBD-4CCF-A348-AA9C2FCEF6EF}"/>
    <dgm:cxn modelId="{190DAD79-8832-4983-812E-904A2D83FFF7}" srcId="{504DDDC5-8336-4C76-AD8A-689F40FB2F38}" destId="{67CAAFA1-0F36-4249-BF41-CA36AB517320}" srcOrd="0" destOrd="0" parTransId="{11DD6D5A-E081-4BAE-94CE-068A299152D8}" sibTransId="{BE379DEC-DF3F-4A87-B248-61C3FBFE89E6}"/>
    <dgm:cxn modelId="{2466225C-24E0-4E0E-A731-2306FEAF345F}" srcId="{504DDDC5-8336-4C76-AD8A-689F40FB2F38}" destId="{83FEBB8F-4F7B-49E6-939A-B5CC47AEE8FF}" srcOrd="2" destOrd="0" parTransId="{B7DA0153-525C-4666-A3A9-35E82E7DEA12}" sibTransId="{F864CBBA-8520-482C-BE49-49EAC7AC10B1}"/>
    <dgm:cxn modelId="{C4190C84-1F4F-49E3-81B5-2C164368D64D}" srcId="{4968E19F-DEA0-4339-AA49-32F9C01F2FE7}" destId="{9EC276B4-AFA0-473D-B75D-B5F31A595BAB}" srcOrd="0" destOrd="0" parTransId="{7B802D57-15CE-443E-9CE4-4666F3F93498}" sibTransId="{682B3DFB-D002-4633-8D60-D8AC9A8FA000}"/>
    <dgm:cxn modelId="{1955E700-F385-4AE1-9AC9-CCCEF6B32425}" type="presOf" srcId="{83FEBB8F-4F7B-49E6-939A-B5CC47AEE8FF}" destId="{4D5D5AC9-73CE-49C3-BC5B-53DC18B65480}" srcOrd="0" destOrd="0" presId="urn:microsoft.com/office/officeart/2005/8/layout/radial6"/>
    <dgm:cxn modelId="{18D1103C-6EA2-423D-A70D-432D27AC2E69}" type="presOf" srcId="{7E58BED5-7B33-46B2-A7AF-6FB3EFC96A5D}" destId="{A536DE82-4CF4-49EA-BBAC-E6A6469E10E1}" srcOrd="0" destOrd="0" presId="urn:microsoft.com/office/officeart/2005/8/layout/radial6"/>
    <dgm:cxn modelId="{E2787B39-20EA-4B7D-B7D5-0F41503F0B89}" type="presOf" srcId="{F864CBBA-8520-482C-BE49-49EAC7AC10B1}" destId="{970B173D-4F7B-41EC-84B1-330A250DDF9D}" srcOrd="0" destOrd="0" presId="urn:microsoft.com/office/officeart/2005/8/layout/radial6"/>
    <dgm:cxn modelId="{163A9361-D97A-4CCD-8561-16D57CFCFCA9}" type="presOf" srcId="{504DDDC5-8336-4C76-AD8A-689F40FB2F38}" destId="{9A256E7C-85D1-4167-A298-7038E57A5CA7}" srcOrd="0" destOrd="0" presId="urn:microsoft.com/office/officeart/2005/8/layout/radial6"/>
    <dgm:cxn modelId="{430509B6-F84B-45A9-8164-88E786C8DB54}" type="presOf" srcId="{67CAAFA1-0F36-4249-BF41-CA36AB517320}" destId="{B3C2419A-17DA-4FF8-BFB6-8DCCC6E1F2E7}" srcOrd="0" destOrd="0" presId="urn:microsoft.com/office/officeart/2005/8/layout/radial6"/>
    <dgm:cxn modelId="{F06F6A07-8E77-4318-BC95-952774E46425}" type="presOf" srcId="{50690996-54DB-488F-B25F-7ACAF27A04EB}" destId="{351B1C0B-D300-4E1A-839A-B8686262EF05}" srcOrd="0" destOrd="0" presId="urn:microsoft.com/office/officeart/2005/8/layout/radial6"/>
    <dgm:cxn modelId="{77830FF1-915A-4477-918B-162C5FF1D9E6}" type="presOf" srcId="{1E43794E-5E61-45E8-935B-9C42533C0C10}" destId="{1C00A663-5D41-4C45-947C-3318ABB16360}" srcOrd="0" destOrd="0" presId="urn:microsoft.com/office/officeart/2005/8/layout/radial6"/>
    <dgm:cxn modelId="{2A4939BC-AE1C-499C-B026-5C25E0F02F0B}" type="presParOf" srcId="{A536DE82-4CF4-49EA-BBAC-E6A6469E10E1}" destId="{9A256E7C-85D1-4167-A298-7038E57A5CA7}" srcOrd="0" destOrd="0" presId="urn:microsoft.com/office/officeart/2005/8/layout/radial6"/>
    <dgm:cxn modelId="{EB4877E8-B843-4375-BBC7-4958E46546F7}" type="presParOf" srcId="{A536DE82-4CF4-49EA-BBAC-E6A6469E10E1}" destId="{B3C2419A-17DA-4FF8-BFB6-8DCCC6E1F2E7}" srcOrd="1" destOrd="0" presId="urn:microsoft.com/office/officeart/2005/8/layout/radial6"/>
    <dgm:cxn modelId="{66597E71-0F10-4854-BD05-EA94D36F4429}" type="presParOf" srcId="{A536DE82-4CF4-49EA-BBAC-E6A6469E10E1}" destId="{00D15142-8E12-4857-98E9-41671BE72917}" srcOrd="2" destOrd="0" presId="urn:microsoft.com/office/officeart/2005/8/layout/radial6"/>
    <dgm:cxn modelId="{9B09F308-8D8B-42BB-AC23-A09639FFA8A4}" type="presParOf" srcId="{A536DE82-4CF4-49EA-BBAC-E6A6469E10E1}" destId="{B300368C-2432-4CE8-9345-3DAAEC159C68}" srcOrd="3" destOrd="0" presId="urn:microsoft.com/office/officeart/2005/8/layout/radial6"/>
    <dgm:cxn modelId="{CCE3C427-A29F-48A0-9536-2A00D4D2A089}" type="presParOf" srcId="{A536DE82-4CF4-49EA-BBAC-E6A6469E10E1}" destId="{1C00A663-5D41-4C45-947C-3318ABB16360}" srcOrd="4" destOrd="0" presId="urn:microsoft.com/office/officeart/2005/8/layout/radial6"/>
    <dgm:cxn modelId="{3CEACC39-4659-4CCC-A4AF-A0724DF8F5B6}" type="presParOf" srcId="{A536DE82-4CF4-49EA-BBAC-E6A6469E10E1}" destId="{1936B6BF-2756-45AF-A937-853A641C5EF8}" srcOrd="5" destOrd="0" presId="urn:microsoft.com/office/officeart/2005/8/layout/radial6"/>
    <dgm:cxn modelId="{75FF9DA1-8B65-49BC-A9AA-77C62997EF54}" type="presParOf" srcId="{A536DE82-4CF4-49EA-BBAC-E6A6469E10E1}" destId="{351B1C0B-D300-4E1A-839A-B8686262EF05}" srcOrd="6" destOrd="0" presId="urn:microsoft.com/office/officeart/2005/8/layout/radial6"/>
    <dgm:cxn modelId="{68F32C9A-1CCF-432A-BD44-88318BA93A53}" type="presParOf" srcId="{A536DE82-4CF4-49EA-BBAC-E6A6469E10E1}" destId="{4D5D5AC9-73CE-49C3-BC5B-53DC18B65480}" srcOrd="7" destOrd="0" presId="urn:microsoft.com/office/officeart/2005/8/layout/radial6"/>
    <dgm:cxn modelId="{92E41C6C-9235-4478-95F0-958A6CEE92D5}" type="presParOf" srcId="{A536DE82-4CF4-49EA-BBAC-E6A6469E10E1}" destId="{4380AEC9-BB44-4FAE-9FF2-4EBADDB790E1}" srcOrd="8" destOrd="0" presId="urn:microsoft.com/office/officeart/2005/8/layout/radial6"/>
    <dgm:cxn modelId="{921EDED5-1393-46F1-A234-3A45CFAF4755}" type="presParOf" srcId="{A536DE82-4CF4-49EA-BBAC-E6A6469E10E1}" destId="{970B173D-4F7B-41EC-84B1-330A250DDF9D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63D5BC-DC35-4972-800D-250010037464}">
      <dsp:nvSpPr>
        <dsp:cNvPr id="0" name=""/>
        <dsp:cNvSpPr/>
      </dsp:nvSpPr>
      <dsp:spPr>
        <a:xfrm>
          <a:off x="629282" y="297480"/>
          <a:ext cx="2016669" cy="2016669"/>
        </a:xfrm>
        <a:prstGeom prst="blockArc">
          <a:avLst>
            <a:gd name="adj1" fmla="val 9942098"/>
            <a:gd name="adj2" fmla="val 16511971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FBFEB4-1480-43B6-9BA8-C351F64CFAFC}">
      <dsp:nvSpPr>
        <dsp:cNvPr id="0" name=""/>
        <dsp:cNvSpPr/>
      </dsp:nvSpPr>
      <dsp:spPr>
        <a:xfrm>
          <a:off x="641875" y="353716"/>
          <a:ext cx="2016669" cy="2016669"/>
        </a:xfrm>
        <a:prstGeom prst="blockArc">
          <a:avLst>
            <a:gd name="adj1" fmla="val 3037080"/>
            <a:gd name="adj2" fmla="val 10143267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84356-DC69-4C15-8CBD-1E1BF854B27A}">
      <dsp:nvSpPr>
        <dsp:cNvPr id="0" name=""/>
        <dsp:cNvSpPr/>
      </dsp:nvSpPr>
      <dsp:spPr>
        <a:xfrm>
          <a:off x="711538" y="301508"/>
          <a:ext cx="2016669" cy="2016669"/>
        </a:xfrm>
        <a:prstGeom prst="blockArc">
          <a:avLst>
            <a:gd name="adj1" fmla="val 16224446"/>
            <a:gd name="adj2" fmla="val 3341027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6E93D-66F2-43DF-8C15-95C34B178340}">
      <dsp:nvSpPr>
        <dsp:cNvPr id="0" name=""/>
        <dsp:cNvSpPr/>
      </dsp:nvSpPr>
      <dsp:spPr>
        <a:xfrm>
          <a:off x="1414330" y="720070"/>
          <a:ext cx="2365581" cy="10410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>
              <a:solidFill>
                <a:srgbClr val="00B050"/>
              </a:solidFill>
            </a:rPr>
            <a:t>LIBERECKÝ KRAJ</a:t>
          </a:r>
          <a:endParaRPr lang="cs-CZ" sz="2000" b="1" u="sng" kern="1200" dirty="0">
            <a:solidFill>
              <a:srgbClr val="00B050"/>
            </a:solidFill>
          </a:endParaRPr>
        </a:p>
      </dsp:txBody>
      <dsp:txXfrm>
        <a:off x="1760761" y="872530"/>
        <a:ext cx="1672719" cy="736141"/>
      </dsp:txXfrm>
    </dsp:sp>
    <dsp:sp modelId="{8E945B39-A1A7-4922-879C-7EF713AC3753}">
      <dsp:nvSpPr>
        <dsp:cNvPr id="0" name=""/>
        <dsp:cNvSpPr/>
      </dsp:nvSpPr>
      <dsp:spPr>
        <a:xfrm>
          <a:off x="572227" y="0"/>
          <a:ext cx="2309299" cy="6498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7030A0"/>
              </a:solidFill>
            </a:rPr>
            <a:t>Česká Lípa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910416" y="95169"/>
        <a:ext cx="1632921" cy="459518"/>
      </dsp:txXfrm>
    </dsp:sp>
    <dsp:sp modelId="{05BC3820-0FA1-4771-94BE-EC78796BE345}">
      <dsp:nvSpPr>
        <dsp:cNvPr id="0" name=""/>
        <dsp:cNvSpPr/>
      </dsp:nvSpPr>
      <dsp:spPr>
        <a:xfrm>
          <a:off x="1292308" y="1798415"/>
          <a:ext cx="1965667" cy="6498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7030A0"/>
              </a:solidFill>
            </a:rPr>
            <a:t>Nový Bor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1580173" y="1893584"/>
        <a:ext cx="1389937" cy="459518"/>
      </dsp:txXfrm>
    </dsp:sp>
    <dsp:sp modelId="{83242449-DCEF-4A0D-BE29-40BBC95DA2F2}">
      <dsp:nvSpPr>
        <dsp:cNvPr id="0" name=""/>
        <dsp:cNvSpPr/>
      </dsp:nvSpPr>
      <dsp:spPr>
        <a:xfrm>
          <a:off x="0" y="1224138"/>
          <a:ext cx="1366376" cy="6498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7030A0"/>
              </a:solidFill>
            </a:rPr>
            <a:t>Mělník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200101" y="1319307"/>
        <a:ext cx="966174" cy="4595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7CD89F-2FA1-49C3-954D-A4ED342F9D95}">
      <dsp:nvSpPr>
        <dsp:cNvPr id="0" name=""/>
        <dsp:cNvSpPr/>
      </dsp:nvSpPr>
      <dsp:spPr>
        <a:xfrm>
          <a:off x="160207" y="228851"/>
          <a:ext cx="2433540" cy="2433540"/>
        </a:xfrm>
        <a:prstGeom prst="blockArc">
          <a:avLst>
            <a:gd name="adj1" fmla="val 9179460"/>
            <a:gd name="adj2" fmla="val 16157555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19D82A-D5B3-419D-B47D-F4F31E1772C2}">
      <dsp:nvSpPr>
        <dsp:cNvPr id="0" name=""/>
        <dsp:cNvSpPr/>
      </dsp:nvSpPr>
      <dsp:spPr>
        <a:xfrm>
          <a:off x="587168" y="525786"/>
          <a:ext cx="2433540" cy="2433540"/>
        </a:xfrm>
        <a:prstGeom prst="blockArc">
          <a:avLst>
            <a:gd name="adj1" fmla="val 2302685"/>
            <a:gd name="adj2" fmla="val 9687793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60A92-26DF-4550-BCF7-0048CF8191FB}">
      <dsp:nvSpPr>
        <dsp:cNvPr id="0" name=""/>
        <dsp:cNvSpPr/>
      </dsp:nvSpPr>
      <dsp:spPr>
        <a:xfrm>
          <a:off x="782050" y="331124"/>
          <a:ext cx="2433540" cy="2433540"/>
        </a:xfrm>
        <a:prstGeom prst="blockArc">
          <a:avLst>
            <a:gd name="adj1" fmla="val 15389806"/>
            <a:gd name="adj2" fmla="val 3101199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F6671-5DE2-4321-8BC8-3021879FD97D}">
      <dsp:nvSpPr>
        <dsp:cNvPr id="0" name=""/>
        <dsp:cNvSpPr/>
      </dsp:nvSpPr>
      <dsp:spPr>
        <a:xfrm>
          <a:off x="1224125" y="864098"/>
          <a:ext cx="2160239" cy="11206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>
              <a:solidFill>
                <a:srgbClr val="7030A0"/>
              </a:solidFill>
            </a:rPr>
            <a:t>ÚSTECKÝ KRAJ</a:t>
          </a:r>
          <a:endParaRPr lang="cs-CZ" sz="2000" b="1" u="sng" kern="1200" dirty="0">
            <a:solidFill>
              <a:srgbClr val="7030A0"/>
            </a:solidFill>
          </a:endParaRPr>
        </a:p>
      </dsp:txBody>
      <dsp:txXfrm>
        <a:off x="1540485" y="1028210"/>
        <a:ext cx="1527519" cy="792400"/>
      </dsp:txXfrm>
    </dsp:sp>
    <dsp:sp modelId="{B311E1D6-8AAF-4343-931C-F12E296E20C5}">
      <dsp:nvSpPr>
        <dsp:cNvPr id="0" name=""/>
        <dsp:cNvSpPr/>
      </dsp:nvSpPr>
      <dsp:spPr>
        <a:xfrm>
          <a:off x="1026115" y="0"/>
          <a:ext cx="1390367" cy="7844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Kadaň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1229730" y="114878"/>
        <a:ext cx="983137" cy="554681"/>
      </dsp:txXfrm>
    </dsp:sp>
    <dsp:sp modelId="{A9994A13-ED65-4932-AFE9-5043C17AAE01}">
      <dsp:nvSpPr>
        <dsp:cNvPr id="0" name=""/>
        <dsp:cNvSpPr/>
      </dsp:nvSpPr>
      <dsp:spPr>
        <a:xfrm>
          <a:off x="1975756" y="2088234"/>
          <a:ext cx="1519815" cy="7844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Kladno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2198328" y="2203112"/>
        <a:ext cx="1074671" cy="554681"/>
      </dsp:txXfrm>
    </dsp:sp>
    <dsp:sp modelId="{C16AA87D-E41A-494C-9B89-C2815A586C53}">
      <dsp:nvSpPr>
        <dsp:cNvPr id="0" name=""/>
        <dsp:cNvSpPr/>
      </dsp:nvSpPr>
      <dsp:spPr>
        <a:xfrm>
          <a:off x="-39188" y="1728187"/>
          <a:ext cx="1432515" cy="7844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Most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170599" y="1843065"/>
        <a:ext cx="1012941" cy="5546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0B173D-4F7B-41EC-84B1-330A250DDF9D}">
      <dsp:nvSpPr>
        <dsp:cNvPr id="0" name=""/>
        <dsp:cNvSpPr/>
      </dsp:nvSpPr>
      <dsp:spPr>
        <a:xfrm>
          <a:off x="759865" y="191192"/>
          <a:ext cx="1839028" cy="1839028"/>
        </a:xfrm>
        <a:prstGeom prst="blockArc">
          <a:avLst>
            <a:gd name="adj1" fmla="val 9475715"/>
            <a:gd name="adj2" fmla="val 17700069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1B1C0B-D300-4E1A-839A-B8686262EF05}">
      <dsp:nvSpPr>
        <dsp:cNvPr id="0" name=""/>
        <dsp:cNvSpPr/>
      </dsp:nvSpPr>
      <dsp:spPr>
        <a:xfrm>
          <a:off x="794205" y="709795"/>
          <a:ext cx="1964787" cy="1964787"/>
        </a:xfrm>
        <a:prstGeom prst="blockArc">
          <a:avLst>
            <a:gd name="adj1" fmla="val 882349"/>
            <a:gd name="adj2" fmla="val 11682349"/>
            <a:gd name="adj3" fmla="val 43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0368C-2432-4CE8-9345-3DAAEC159C68}">
      <dsp:nvSpPr>
        <dsp:cNvPr id="0" name=""/>
        <dsp:cNvSpPr/>
      </dsp:nvSpPr>
      <dsp:spPr>
        <a:xfrm>
          <a:off x="1301823" y="260559"/>
          <a:ext cx="1839028" cy="1839028"/>
        </a:xfrm>
        <a:prstGeom prst="blockArc">
          <a:avLst>
            <a:gd name="adj1" fmla="val 15575198"/>
            <a:gd name="adj2" fmla="val 3439762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56E7C-85D1-4167-A298-7038E57A5CA7}">
      <dsp:nvSpPr>
        <dsp:cNvPr id="0" name=""/>
        <dsp:cNvSpPr/>
      </dsp:nvSpPr>
      <dsp:spPr>
        <a:xfrm>
          <a:off x="1394454" y="617132"/>
          <a:ext cx="2926025" cy="8459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u="sng" kern="1200" dirty="0" smtClean="0">
              <a:solidFill>
                <a:srgbClr val="0070C0"/>
              </a:solidFill>
            </a:rPr>
            <a:t>STŔEDOĆESKÝ KRAJ</a:t>
          </a:r>
          <a:endParaRPr lang="cs-CZ" sz="1800" b="1" u="sng" kern="1200" dirty="0">
            <a:solidFill>
              <a:srgbClr val="0070C0"/>
            </a:solidFill>
          </a:endParaRPr>
        </a:p>
      </dsp:txBody>
      <dsp:txXfrm>
        <a:off x="1822960" y="741019"/>
        <a:ext cx="2069013" cy="598179"/>
      </dsp:txXfrm>
    </dsp:sp>
    <dsp:sp modelId="{B3C2419A-17DA-4FF8-BFB6-8DCCC6E1F2E7}">
      <dsp:nvSpPr>
        <dsp:cNvPr id="0" name=""/>
        <dsp:cNvSpPr/>
      </dsp:nvSpPr>
      <dsp:spPr>
        <a:xfrm>
          <a:off x="1211983" y="588"/>
          <a:ext cx="1694013" cy="5921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E416CB"/>
              </a:solidFill>
            </a:rPr>
            <a:t>Praha</a:t>
          </a:r>
          <a:endParaRPr lang="cs-CZ" sz="1800" kern="1200" dirty="0">
            <a:solidFill>
              <a:srgbClr val="E416CB"/>
            </a:solidFill>
          </a:endParaRPr>
        </a:p>
      </dsp:txBody>
      <dsp:txXfrm>
        <a:off x="1460065" y="87309"/>
        <a:ext cx="1197849" cy="418725"/>
      </dsp:txXfrm>
    </dsp:sp>
    <dsp:sp modelId="{1C00A663-5D41-4C45-947C-3318ABB16360}">
      <dsp:nvSpPr>
        <dsp:cNvPr id="0" name=""/>
        <dsp:cNvSpPr/>
      </dsp:nvSpPr>
      <dsp:spPr>
        <a:xfrm>
          <a:off x="1656684" y="1640080"/>
          <a:ext cx="2099014" cy="5921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E416CB"/>
              </a:solidFill>
            </a:rPr>
            <a:t>Ostrava</a:t>
          </a:r>
          <a:endParaRPr lang="cs-CZ" sz="1800" kern="1200" dirty="0">
            <a:solidFill>
              <a:srgbClr val="E416CB"/>
            </a:solidFill>
          </a:endParaRPr>
        </a:p>
      </dsp:txBody>
      <dsp:txXfrm>
        <a:off x="1964077" y="1726801"/>
        <a:ext cx="1484228" cy="418725"/>
      </dsp:txXfrm>
    </dsp:sp>
    <dsp:sp modelId="{4D5D5AC9-73CE-49C3-BC5B-53DC18B65480}">
      <dsp:nvSpPr>
        <dsp:cNvPr id="0" name=""/>
        <dsp:cNvSpPr/>
      </dsp:nvSpPr>
      <dsp:spPr>
        <a:xfrm>
          <a:off x="0" y="1152130"/>
          <a:ext cx="1694013" cy="5921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E416CB"/>
              </a:solidFill>
            </a:rPr>
            <a:t>Mladá Boleslav</a:t>
          </a:r>
          <a:endParaRPr lang="cs-CZ" sz="1800" kern="1200" dirty="0">
            <a:solidFill>
              <a:srgbClr val="E416CB"/>
            </a:solidFill>
          </a:endParaRPr>
        </a:p>
      </dsp:txBody>
      <dsp:txXfrm>
        <a:off x="248082" y="1238851"/>
        <a:ext cx="1197849" cy="4187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A24970-9003-486B-AEE7-A2FB8C74BF8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A77F25-779E-4723-8837-0F565A4CEC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302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A77F25-779E-4723-8837-0F565A4CECF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55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382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0631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773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6574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148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717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7164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323775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544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291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298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6" Type="http://schemas.openxmlformats.org/officeDocument/2006/relationships/diagramColors" Target="../diagrams/colors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BF95D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BF95DF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483768" y="5373216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mtClean="0">
                <a:solidFill>
                  <a:prstClr val="black"/>
                </a:solidFill>
              </a:rPr>
              <a:t>VY_32_INOVACE_05_07_kraje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24883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308908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052736"/>
            <a:ext cx="799288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č. 1 - </a:t>
            </a:r>
            <a:r>
              <a:rPr lang="cs-CZ" b="1" dirty="0" smtClean="0"/>
              <a:t>na tomto snímku je vyobrazena mapa České republiky rozdělená na kraje, vhodné pro výklad učitele</a:t>
            </a:r>
          </a:p>
          <a:p>
            <a:endParaRPr lang="cs-CZ" b="1" dirty="0"/>
          </a:p>
          <a:p>
            <a:r>
              <a:rPr lang="cs-CZ" b="1" dirty="0" smtClean="0"/>
              <a:t>č. 2 - </a:t>
            </a:r>
            <a:r>
              <a:rPr lang="cs-CZ" b="1" dirty="0" smtClean="0"/>
              <a:t>na tomto snímku jsou zapsány kraje ČR a města ČR , která nejsou samostatně pohyblivá, úkolem žáků je spojit čarou kraj ČR s městem ČR, který do tohoto kraje patří</a:t>
            </a:r>
          </a:p>
          <a:p>
            <a:endParaRPr lang="cs-CZ" b="1" dirty="0"/>
          </a:p>
          <a:p>
            <a:r>
              <a:rPr lang="cs-CZ" b="1" dirty="0" smtClean="0"/>
              <a:t>č. 3 - </a:t>
            </a:r>
            <a:r>
              <a:rPr lang="cs-CZ" b="1" dirty="0" smtClean="0"/>
              <a:t>na tomto snímku je vyobrazena slepá mapa krajů a jsou zapsány úkoly, které žáci plní a odpovědi zapisují</a:t>
            </a:r>
          </a:p>
          <a:p>
            <a:endParaRPr lang="cs-CZ" b="1" dirty="0"/>
          </a:p>
          <a:p>
            <a:r>
              <a:rPr lang="cs-CZ" b="1" dirty="0" smtClean="0"/>
              <a:t>č. 4 - </a:t>
            </a:r>
            <a:r>
              <a:rPr lang="cs-CZ" b="1" dirty="0" smtClean="0"/>
              <a:t>na tomto snímku jsou zapsány kraje Čech a Moravy, jednotlivá slova jsou volně se pohybující, úkolem žáků je přesunout daný kraj pod správnou část České republiky</a:t>
            </a:r>
          </a:p>
          <a:p>
            <a:endParaRPr lang="cs-CZ" b="1" dirty="0"/>
          </a:p>
          <a:p>
            <a:r>
              <a:rPr lang="cs-CZ" b="1" dirty="0" smtClean="0"/>
              <a:t>č. 5 - </a:t>
            </a:r>
            <a:r>
              <a:rPr lang="cs-CZ" b="1" dirty="0" smtClean="0"/>
              <a:t>na tomto snímku jsou vyobrazeny kruhy, která obsahují názvy krajů s názvy měst, která daným krajům náleží, úkolem žáků je vybrat to dané město, které danému kraji ale nenáleží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695302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40768"/>
            <a:ext cx="7632848" cy="4720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0" dist="50800" dir="14400000" sx="109000" sy="109000" algn="ctr" rotWithShape="0">
              <a:srgbClr val="000000">
                <a:alpha val="17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599728" y="260647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Rozdělení České republiky na kraje</a:t>
            </a:r>
          </a:p>
        </p:txBody>
      </p:sp>
    </p:spTree>
    <p:extLst>
      <p:ext uri="{BB962C8B-B14F-4D97-AF65-F5344CB8AC3E}">
        <p14:creationId xmlns:p14="http://schemas.microsoft.com/office/powerpoint/2010/main" val="816373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08104" y="1484784"/>
            <a:ext cx="295232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Praha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Plzeň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Karlovy Vary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Brno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České Budějovice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Ústí nad Labem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Pardubice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Hradec Králové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Jihlava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Olomouc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Ostrava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Zlín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CC"/>
                </a:solidFill>
              </a:rPr>
              <a:t>Liberec</a:t>
            </a:r>
          </a:p>
        </p:txBody>
      </p:sp>
      <p:sp>
        <p:nvSpPr>
          <p:cNvPr id="5" name="TextovéPole 4"/>
          <p:cNvSpPr txBox="1"/>
          <p:nvPr/>
        </p:nvSpPr>
        <p:spPr>
          <a:xfrm rot="10800000" flipH="1" flipV="1">
            <a:off x="611560" y="1325811"/>
            <a:ext cx="4202753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Karlovarský kraj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Ústecký kraj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Liberecký kraj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Královéhradecký kraj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Pardubický kraj 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Jihlavský kraj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Budějovický kraj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Plzeňský kraj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Středočeský kraj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Brněnský kraj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Ostravský kraj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Olomoucký kraj 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Zlínský kraj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16632"/>
            <a:ext cx="812636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Spoj čarou kraj a město které k tomu kraji náleží</a:t>
            </a:r>
          </a:p>
        </p:txBody>
      </p:sp>
    </p:spTree>
    <p:extLst>
      <p:ext uri="{BB962C8B-B14F-4D97-AF65-F5344CB8AC3E}">
        <p14:creationId xmlns:p14="http://schemas.microsoft.com/office/powerpoint/2010/main" val="269686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96752"/>
            <a:ext cx="5223794" cy="3297361"/>
          </a:xfrm>
          <a:prstGeom prst="rect">
            <a:avLst/>
          </a:prstGeom>
          <a:noFill/>
          <a:ln w="9525">
            <a:solidFill>
              <a:srgbClr val="F0A22E"/>
            </a:solidFill>
            <a:miter lim="800000"/>
            <a:headEnd/>
            <a:tailEnd/>
          </a:ln>
          <a:effectLst>
            <a:outerShdw blurRad="279400" sx="106000" sy="106000" algn="ctr" rotWithShape="0">
              <a:srgbClr val="000000">
                <a:alpha val="26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467544" y="476672"/>
            <a:ext cx="55189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cap="all" dirty="0">
                <a:solidFill>
                  <a:srgbClr val="92D05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Jak se nazývá náš kraj a doplň název do mapy</a:t>
            </a:r>
            <a:r>
              <a:rPr lang="cs-CZ" dirty="0">
                <a:solidFill>
                  <a:srgbClr val="92D050"/>
                </a:solidFill>
              </a:rPr>
              <a:t>.</a:t>
            </a:r>
          </a:p>
          <a:p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1628800"/>
            <a:ext cx="309634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all" dirty="0" smtClean="0">
                <a:solidFill>
                  <a:srgbClr val="80800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Doplň </a:t>
            </a:r>
            <a:r>
              <a:rPr lang="cs-CZ" b="1" cap="all" dirty="0">
                <a:solidFill>
                  <a:srgbClr val="80800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názvy </a:t>
            </a:r>
            <a:r>
              <a:rPr lang="cs-CZ" b="1" cap="all" dirty="0" smtClean="0">
                <a:solidFill>
                  <a:srgbClr val="80800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 čtyř </a:t>
            </a:r>
            <a:r>
              <a:rPr lang="cs-CZ" b="1" cap="all" dirty="0" smtClean="0">
                <a:solidFill>
                  <a:srgbClr val="80800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krajů, které </a:t>
            </a:r>
            <a:r>
              <a:rPr lang="cs-CZ" b="1" cap="all" dirty="0">
                <a:solidFill>
                  <a:srgbClr val="80800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sousedí se středočeským krajem.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…………………………….....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……………………………….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……………………………….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……………………………….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5229200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all" dirty="0">
                <a:solidFill>
                  <a:srgbClr val="00B05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Jak se nazývá hlavní město</a:t>
            </a:r>
            <a:r>
              <a:rPr lang="cs-CZ" dirty="0">
                <a:solidFill>
                  <a:prstClr val="black"/>
                </a:solidFill>
              </a:rPr>
              <a:t>: Libereckého kraje:………………………………</a:t>
            </a:r>
          </a:p>
          <a:p>
            <a:r>
              <a:rPr lang="cs-CZ" dirty="0">
                <a:solidFill>
                  <a:prstClr val="black"/>
                </a:solidFill>
              </a:rPr>
              <a:t>                                              </a:t>
            </a:r>
          </a:p>
          <a:p>
            <a:r>
              <a:rPr lang="cs-CZ" dirty="0">
                <a:solidFill>
                  <a:prstClr val="black"/>
                </a:solidFill>
              </a:rPr>
              <a:t>                                                   Středočeského kraje: ………………………….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1011399725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3372" y="164733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Rozděl názvy krajů, na ty, které patří do Čech a ty, které patří na Moravu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25754" y="1687288"/>
            <a:ext cx="1109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Čechy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65231" y="1795197"/>
            <a:ext cx="16151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70C0"/>
                </a:solidFill>
              </a:rPr>
              <a:t>Morava</a:t>
            </a:r>
            <a:endParaRPr lang="cs-CZ" sz="2400" b="1" u="sng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97987" y="2056807"/>
            <a:ext cx="16946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Ústecký kraj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53287" y="3286066"/>
            <a:ext cx="18565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Liberecký</a:t>
            </a:r>
            <a:r>
              <a:rPr lang="cs-CZ" b="1" dirty="0" smtClean="0">
                <a:solidFill>
                  <a:srgbClr val="00B050"/>
                </a:solidFill>
              </a:rPr>
              <a:t> kraj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20040" y="4556836"/>
            <a:ext cx="27783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Královéhradecký kraj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80378" y="5755448"/>
            <a:ext cx="15937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Zlínský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kraj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60529" y="2464142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Plzeňský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kraj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73504" y="3686176"/>
            <a:ext cx="23022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 Ostravský kraj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80163" y="4956946"/>
            <a:ext cx="21467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Jihlavský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kraj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43591" y="6155558"/>
            <a:ext cx="25314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     </a:t>
            </a:r>
            <a:r>
              <a:rPr lang="cs-CZ" sz="2000" b="1" dirty="0" smtClean="0">
                <a:solidFill>
                  <a:srgbClr val="C00000"/>
                </a:solidFill>
              </a:rPr>
              <a:t>Karlovarský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kraj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50551" y="1708917"/>
            <a:ext cx="18806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Brněnský kraj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25720" y="2885956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Středočeský kraj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80163" y="4104869"/>
            <a:ext cx="20938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Pardubický kraj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81895" y="5324616"/>
            <a:ext cx="21066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Olomoucký kraj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14007" y="1241951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Budějovický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kraj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9471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08374505"/>
              </p:ext>
            </p:extLst>
          </p:nvPr>
        </p:nvGraphicFramePr>
        <p:xfrm>
          <a:off x="323528" y="1340768"/>
          <a:ext cx="3779912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79611317"/>
              </p:ext>
            </p:extLst>
          </p:nvPr>
        </p:nvGraphicFramePr>
        <p:xfrm>
          <a:off x="5220072" y="1268760"/>
          <a:ext cx="3456384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02963367"/>
              </p:ext>
            </p:extLst>
          </p:nvPr>
        </p:nvGraphicFramePr>
        <p:xfrm>
          <a:off x="2267744" y="4005064"/>
          <a:ext cx="432048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60960"/>
            <a:ext cx="83529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Města  </a:t>
            </a:r>
          </a:p>
          <a:p>
            <a:pPr algn="ctr"/>
            <a:r>
              <a:rPr lang="cs-CZ" sz="2800" b="1" u="sng" dirty="0"/>
              <a:t>V</a:t>
            </a:r>
            <a:r>
              <a:rPr lang="cs-CZ" sz="2000" b="1" u="sng" dirty="0" smtClean="0"/>
              <a:t>yber </a:t>
            </a:r>
            <a:r>
              <a:rPr lang="cs-CZ" sz="2000" b="1" u="sng" dirty="0" smtClean="0"/>
              <a:t>město které tam nepatří a škrtni </a:t>
            </a:r>
            <a:r>
              <a:rPr lang="cs-CZ" sz="2000" b="1" u="sng" dirty="0" smtClean="0"/>
              <a:t>ho. </a:t>
            </a:r>
            <a:endParaRPr lang="cs-CZ" sz="2000" b="1" u="sng" dirty="0" smtClean="0"/>
          </a:p>
          <a:p>
            <a:endParaRPr lang="cs-CZ" sz="28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167393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86924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alibri"/>
                <a:cs typeface="Calibri"/>
              </a:rPr>
              <a:t>●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259632" y="869246"/>
            <a:ext cx="748883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ttp://www.google.cz/search?um=1&amp;hl=cs&amp;client=opera&amp;rls=cs&amp;channel=suggest&amp;biw=1280&amp;bih=598&amp;tbm=isch&amp;sa=1&amp;q=kraje+%C4%8Dr&amp;oq=kraje+%C4%8Dr&amp;aq=f&amp;aqi=g4g-S6&amp;aql=1&amp;gs_sm=e&amp;gs_upl=587155l588671l0l589640l8l7l0l0l0l0l216l764l3.3.1l7l0</a:t>
            </a:r>
          </a:p>
        </p:txBody>
      </p:sp>
      <p:sp>
        <p:nvSpPr>
          <p:cNvPr id="5" name="Obdélník 4"/>
          <p:cNvSpPr/>
          <p:nvPr/>
        </p:nvSpPr>
        <p:spPr>
          <a:xfrm>
            <a:off x="856160" y="2734269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alibri"/>
                <a:cs typeface="Calibri"/>
              </a:rPr>
              <a:t>●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259632" y="2790317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sešit, Vlastivěda pro 5.ročník, Septima 2008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97801" y="3905905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5295" y="5373216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8500721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1480</TotalTime>
  <Words>367</Words>
  <Application>Microsoft Office PowerPoint</Application>
  <PresentationFormat>Předvádění na obrazovce (4:3)</PresentationFormat>
  <Paragraphs>94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Tejinka</dc:creator>
  <cp:lastModifiedBy>Martin Králík</cp:lastModifiedBy>
  <cp:revision>26</cp:revision>
  <dcterms:created xsi:type="dcterms:W3CDTF">2011-10-25T18:09:31Z</dcterms:created>
  <dcterms:modified xsi:type="dcterms:W3CDTF">2012-03-15T12:03:26Z</dcterms:modified>
</cp:coreProperties>
</file>