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6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668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449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700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853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300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28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557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983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109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124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49E87-A336-41D9-8D32-532F11E867D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B8792-A4E8-437B-A24D-5576273AB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56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gypt.Aswan.Mosque.02.jpg" TargetMode="External"/><Relationship Id="rId2" Type="http://schemas.openxmlformats.org/officeDocument/2006/relationships/hyperlink" Target="http://en.wikipedia.org/wiki/File:Asia_(orthographic_projection)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g_of_Iraq.svg" TargetMode="External"/><Relationship Id="rId5" Type="http://schemas.openxmlformats.org/officeDocument/2006/relationships/hyperlink" Target="http://cs.wikipedia.org/wiki/Soubor:Flag_of_Afghanistan.svg" TargetMode="External"/><Relationship Id="rId4" Type="http://schemas.openxmlformats.org/officeDocument/2006/relationships/hyperlink" Target="http://cs.wikipedia.org/wiki/Soubor:Flag_of_Pakista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23866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VY_32_INOVACE_17_03B_Jihozápadní Asie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376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73570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států Jihozápadní Asie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/>
              <a:t>států </a:t>
            </a:r>
            <a:endParaRPr lang="cs-CZ" dirty="0" smtClean="0"/>
          </a:p>
          <a:p>
            <a:r>
              <a:rPr lang="cs-CZ" dirty="0" smtClean="0"/>
              <a:t>Jihozápadní Asie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05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15914" y="2496307"/>
            <a:ext cx="8568952" cy="1470025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dirty="0" smtClean="0"/>
              <a:t>Jihozápadní Asie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36074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25245" y="50135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571237"/>
            <a:ext cx="8640959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Najdi v atlase státy Pákistán, Afghánistán, Irák, Írán</a:t>
            </a:r>
            <a:endParaRPr lang="cs-CZ" sz="2800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File:Asia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8330"/>
            <a:ext cx="5153025" cy="515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40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5588" y="811733"/>
            <a:ext cx="3388300" cy="55707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velmi členitý povrch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suché klima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Řeky Eufrat, Tigris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muslimové</a:t>
            </a:r>
            <a:endParaRPr lang="cs-CZ" sz="2000" dirty="0" smtClean="0"/>
          </a:p>
          <a:p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Arabština</a:t>
            </a:r>
          </a:p>
          <a:p>
            <a:pPr marL="342900" indent="-342900">
              <a:buFontTx/>
              <a:buChar char="-"/>
            </a:pPr>
            <a:endParaRPr lang="cs-CZ" sz="2800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ropa, zemní plyn</a:t>
            </a:r>
          </a:p>
          <a:p>
            <a:pPr marL="342900" indent="-342900">
              <a:buFontTx/>
              <a:buChar char="-"/>
            </a:pPr>
            <a:endParaRPr lang="cs-CZ" sz="2800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vojenské konflikty</a:t>
            </a:r>
          </a:p>
        </p:txBody>
      </p:sp>
      <p:pic>
        <p:nvPicPr>
          <p:cNvPr id="2050" name="Picture 2" descr="Soubor:Egypt.Aswan.Mosque.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4851"/>
            <a:ext cx="4392488" cy="671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51172" y="646906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64833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7380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Pákistán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239649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Afghánistán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8442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0443" y="976079"/>
            <a:ext cx="5073248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Islámábád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2. nejlidnatější muslimská země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jaderná velmoc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dříve britská kolonie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řeka Indus, hora K2 (Himálaje)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4136838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Kábul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velmi hornatý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války (Sověti, Američané)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Talibán - extrémisté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hudá země</a:t>
            </a:r>
          </a:p>
        </p:txBody>
      </p:sp>
      <p:pic>
        <p:nvPicPr>
          <p:cNvPr id="3074" name="Picture 2" descr="Soubor:Flag of Pakistan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68371"/>
            <a:ext cx="3228205" cy="215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lag of Afghanista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09447"/>
            <a:ext cx="3228205" cy="215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949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8837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Irák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9157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Írán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8442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0443" y="976079"/>
            <a:ext cx="4483279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Bagdád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dříve součást Mezopotámie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neklidná situace v zemi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obrovské zásoby ropy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Sadám </a:t>
            </a:r>
            <a:r>
              <a:rPr lang="cs-CZ" sz="2800" dirty="0" err="1" smtClean="0"/>
              <a:t>Hussajn</a:t>
            </a:r>
            <a:endParaRPr lang="cs-CZ" sz="28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18148" y="607824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3915431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Teherán</a:t>
            </a:r>
          </a:p>
          <a:p>
            <a:pPr marL="285750" indent="-285750">
              <a:buFontTx/>
              <a:buChar char="-"/>
            </a:pPr>
            <a:r>
              <a:rPr lang="en-US" sz="2800" dirty="0" smtClean="0"/>
              <a:t>‘</a:t>
            </a:r>
            <a:r>
              <a:rPr lang="en-US" sz="2800" dirty="0" err="1" smtClean="0"/>
              <a:t>Persie</a:t>
            </a:r>
            <a:r>
              <a:rPr lang="en-US" sz="2800" dirty="0" smtClean="0"/>
              <a:t>’</a:t>
            </a:r>
            <a:endParaRPr lang="cs-CZ" sz="2800" dirty="0" smtClean="0"/>
          </a:p>
          <a:p>
            <a:r>
              <a:rPr lang="cs-CZ" sz="2800" dirty="0" smtClean="0"/>
              <a:t>-    přísné islámské zákony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muslimové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zásoby ropy</a:t>
            </a:r>
          </a:p>
        </p:txBody>
      </p:sp>
      <p:pic>
        <p:nvPicPr>
          <p:cNvPr id="4098" name="Picture 2" descr="Soubor:Flag of Iraq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7488"/>
            <a:ext cx="3117355" cy="2076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Flag of Iran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18" y="4275344"/>
            <a:ext cx="3106175" cy="1774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95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759129" cy="10618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http://en.wikipedia.org/wiki/File:Asia_(orthographic_projection).</a:t>
            </a:r>
            <a:r>
              <a:rPr lang="cs-CZ" sz="1050" dirty="0" smtClean="0">
                <a:hlinkClick r:id="rId2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cs.wikipedia.org/wiki/Soubor:Egypt.Aswan.Mosque.02.jpg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cs.wikipedia.org/wiki/Soubor:Flag_of_Pakistan.svg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cs.wikipedia.org/wiki/Soubor:Flag_of_Afghanistan.svg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cs.wikipedia.org/wiki/Soubor:Flag_of_Iraq.svg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2.4.2013</a:t>
            </a:r>
            <a:r>
              <a:rPr lang="cs-CZ" sz="1050" dirty="0"/>
              <a:t>]. Dostupný na WWW: http://cs.wikipedia.org/wiki/Soubor:Flag_of_Iran.svg</a:t>
            </a:r>
          </a:p>
        </p:txBody>
      </p:sp>
    </p:spTree>
    <p:extLst>
      <p:ext uri="{BB962C8B-B14F-4D97-AF65-F5344CB8AC3E}">
        <p14:creationId xmlns:p14="http://schemas.microsoft.com/office/powerpoint/2010/main" val="191163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20129</TotalTime>
  <Words>225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4</cp:revision>
  <dcterms:created xsi:type="dcterms:W3CDTF">2013-05-30T19:30:26Z</dcterms:created>
  <dcterms:modified xsi:type="dcterms:W3CDTF">2013-04-02T14:11:41Z</dcterms:modified>
</cp:coreProperties>
</file>