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75" r:id="rId3"/>
    <p:sldId id="274" r:id="rId4"/>
    <p:sldId id="267" r:id="rId5"/>
    <p:sldId id="263" r:id="rId6"/>
    <p:sldId id="270" r:id="rId7"/>
    <p:sldId id="264" r:id="rId8"/>
    <p:sldId id="266" r:id="rId9"/>
    <p:sldId id="265" r:id="rId10"/>
    <p:sldId id="278" r:id="rId11"/>
    <p:sldId id="269" r:id="rId12"/>
    <p:sldId id="268" r:id="rId13"/>
    <p:sldId id="276" r:id="rId14"/>
    <p:sldId id="273" r:id="rId15"/>
    <p:sldId id="277" r:id="rId16"/>
    <p:sldId id="279" r:id="rId17"/>
    <p:sldId id="271" r:id="rId18"/>
    <p:sldId id="283" r:id="rId19"/>
    <p:sldId id="284" r:id="rId20"/>
    <p:sldId id="285" r:id="rId21"/>
    <p:sldId id="280" r:id="rId22"/>
    <p:sldId id="281" r:id="rId23"/>
    <p:sldId id="282" r:id="rId24"/>
    <p:sldId id="286" r:id="rId25"/>
    <p:sldId id="262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7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0A7BBA9-C962-4281-AB4B-1032C0D553BB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827CFCA-2EFA-4F05-A4C2-0149DD93923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2060848"/>
            <a:ext cx="8424936" cy="129614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Černá Hora – </a:t>
            </a:r>
            <a:r>
              <a:rPr lang="cs-CZ" dirty="0" err="1" smtClean="0"/>
              <a:t>Monte</a:t>
            </a:r>
            <a:r>
              <a:rPr lang="cs-CZ" dirty="0" smtClean="0"/>
              <a:t> </a:t>
            </a:r>
            <a:r>
              <a:rPr lang="cs-CZ" dirty="0" err="1" smtClean="0"/>
              <a:t>Negro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467544" y="4725144"/>
            <a:ext cx="8305800" cy="1143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107504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732240" y="6596390"/>
            <a:ext cx="219573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Mgr. Jan Kašpar</a:t>
            </a:r>
            <a:endParaRPr lang="cs-CZ" sz="11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07504" y="1481328"/>
            <a:ext cx="8928992" cy="4525963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Vznikla po rozpadu bývalé Jugoslávie, samostatným státem až od roku </a:t>
            </a:r>
            <a:r>
              <a:rPr lang="cs-CZ" dirty="0" smtClean="0"/>
              <a:t>2006. </a:t>
            </a:r>
            <a:endParaRPr lang="cs-CZ" dirty="0" smtClean="0"/>
          </a:p>
          <a:p>
            <a:r>
              <a:rPr lang="cs-CZ" dirty="0" smtClean="0"/>
              <a:t>Hlavní město </a:t>
            </a:r>
            <a:r>
              <a:rPr lang="cs-CZ" dirty="0" err="1" smtClean="0"/>
              <a:t>Podgorica</a:t>
            </a:r>
            <a:r>
              <a:rPr lang="cs-CZ" dirty="0" smtClean="0"/>
              <a:t> (dříve Titograd</a:t>
            </a:r>
            <a:r>
              <a:rPr lang="cs-CZ" dirty="0" smtClean="0"/>
              <a:t>).</a:t>
            </a:r>
            <a:endParaRPr lang="cs-CZ" dirty="0" smtClean="0"/>
          </a:p>
          <a:p>
            <a:r>
              <a:rPr lang="cs-CZ" dirty="0" smtClean="0"/>
              <a:t>Rozlohou asi jako Středočeský </a:t>
            </a:r>
            <a:r>
              <a:rPr lang="cs-CZ" dirty="0" smtClean="0"/>
              <a:t>kraj.</a:t>
            </a:r>
            <a:endParaRPr lang="cs-CZ" dirty="0" smtClean="0"/>
          </a:p>
          <a:p>
            <a:r>
              <a:rPr lang="cs-CZ" dirty="0" smtClean="0"/>
              <a:t>Úředním jazykem je </a:t>
            </a:r>
            <a:r>
              <a:rPr lang="cs-CZ" dirty="0" smtClean="0"/>
              <a:t>srbochorvatština.</a:t>
            </a:r>
            <a:endParaRPr lang="cs-CZ" dirty="0" smtClean="0"/>
          </a:p>
          <a:p>
            <a:r>
              <a:rPr lang="cs-CZ" dirty="0" smtClean="0"/>
              <a:t>Patří mezi nejchudší evropské </a:t>
            </a:r>
            <a:r>
              <a:rPr lang="cs-CZ" dirty="0" smtClean="0"/>
              <a:t>země.</a:t>
            </a:r>
            <a:endParaRPr lang="cs-CZ" dirty="0" smtClean="0"/>
          </a:p>
          <a:p>
            <a:r>
              <a:rPr lang="cs-CZ" dirty="0" smtClean="0"/>
              <a:t>Hlavním zdrojem příjmů je turistický ruch, který se </a:t>
            </a:r>
            <a:br>
              <a:rPr lang="cs-CZ" dirty="0" smtClean="0"/>
            </a:br>
            <a:r>
              <a:rPr lang="cs-CZ" dirty="0" smtClean="0"/>
              <a:t>v posledních letech intenzivně rozvíjí: především </a:t>
            </a:r>
            <a:br>
              <a:rPr lang="cs-CZ" dirty="0" smtClean="0"/>
            </a:br>
            <a:r>
              <a:rPr lang="cs-CZ" dirty="0" smtClean="0"/>
              <a:t>v přímořských letoviscích (</a:t>
            </a:r>
            <a:r>
              <a:rPr lang="cs-CZ" dirty="0" err="1" smtClean="0"/>
              <a:t>Budva</a:t>
            </a:r>
            <a:r>
              <a:rPr lang="cs-CZ" dirty="0" smtClean="0"/>
              <a:t>, Kotor, </a:t>
            </a:r>
            <a:r>
              <a:rPr lang="cs-CZ" dirty="0" smtClean="0"/>
              <a:t>Stefan</a:t>
            </a:r>
            <a:r>
              <a:rPr lang="cs-CZ" dirty="0" smtClean="0"/>
              <a:t>..)</a:t>
            </a:r>
          </a:p>
          <a:p>
            <a:r>
              <a:rPr lang="cs-CZ" sz="2800" dirty="0" smtClean="0"/>
              <a:t>ČH je tzv.“ekologický stát“ – každý automobil zde platí ekologickou daň (cca 10 euro</a:t>
            </a:r>
            <a:r>
              <a:rPr lang="cs-CZ" sz="2800" dirty="0" smtClean="0"/>
              <a:t>).</a:t>
            </a:r>
            <a:endParaRPr lang="cs-CZ" sz="2800" dirty="0" smtClean="0"/>
          </a:p>
          <a:p>
            <a:endParaRPr lang="cs-CZ" sz="2800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Pár faktů o Černé Hoře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0"/>
            <a:ext cx="8424936" cy="1052736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Boka  </a:t>
            </a:r>
            <a:r>
              <a:rPr lang="cs-CZ" sz="2800" dirty="0" err="1" smtClean="0"/>
              <a:t>Kotorska</a:t>
            </a:r>
            <a:r>
              <a:rPr lang="cs-CZ" sz="2800" dirty="0" smtClean="0"/>
              <a:t>, </a:t>
            </a:r>
            <a:br>
              <a:rPr lang="cs-CZ" sz="2800" dirty="0" smtClean="0"/>
            </a:br>
            <a:r>
              <a:rPr lang="cs-CZ" sz="2800" dirty="0" smtClean="0"/>
              <a:t>letovisko u stejnojmenné zátoky</a:t>
            </a:r>
            <a:endParaRPr lang="cs-CZ" sz="2800" dirty="0"/>
          </a:p>
        </p:txBody>
      </p:sp>
      <p:pic>
        <p:nvPicPr>
          <p:cNvPr id="8" name="Zástupný symbol pro obsah 7" descr="P102040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989813"/>
            <a:ext cx="7704856" cy="577864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dirty="0" smtClean="0"/>
              <a:t>Centrum města je chráněno masivní zdí</a:t>
            </a:r>
            <a:endParaRPr lang="cs-CZ" sz="2800" dirty="0"/>
          </a:p>
        </p:txBody>
      </p:sp>
      <p:pic>
        <p:nvPicPr>
          <p:cNvPr id="8" name="Zástupný symbol pro obsah 7" descr="P10204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313849"/>
            <a:ext cx="7140681" cy="535551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922114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/>
              <a:t>Historické stavby najdeme na každém kroku</a:t>
            </a:r>
            <a:endParaRPr lang="cs-CZ" sz="2800" dirty="0"/>
          </a:p>
        </p:txBody>
      </p:sp>
      <p:pic>
        <p:nvPicPr>
          <p:cNvPr id="9" name="Zástupný symbol pro obsah 8" descr="P10204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205837"/>
            <a:ext cx="7284697" cy="54635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Ostrov </a:t>
            </a:r>
            <a:r>
              <a:rPr lang="cs-CZ" sz="2400" dirty="0" err="1" smtClean="0"/>
              <a:t>Svety</a:t>
            </a:r>
            <a:r>
              <a:rPr lang="cs-CZ" sz="2400" dirty="0" smtClean="0"/>
              <a:t> Stefan, dříve rybářská osada, dnes oblíbená destinace </a:t>
            </a:r>
            <a:r>
              <a:rPr lang="cs-CZ" sz="2400" dirty="0" smtClean="0"/>
              <a:t>mnoha </a:t>
            </a:r>
            <a:r>
              <a:rPr lang="cs-CZ" sz="2400" dirty="0" smtClean="0"/>
              <a:t>celebrit….</a:t>
            </a:r>
            <a:endParaRPr lang="cs-CZ" sz="2400" dirty="0"/>
          </a:p>
        </p:txBody>
      </p:sp>
      <p:pic>
        <p:nvPicPr>
          <p:cNvPr id="8" name="Zástupný symbol pro obsah 7" descr="P10204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268760"/>
            <a:ext cx="7169149" cy="53768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972344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Večer u Jadranu</a:t>
            </a:r>
            <a:endParaRPr lang="cs-CZ" sz="2800" dirty="0"/>
          </a:p>
        </p:txBody>
      </p:sp>
      <p:pic>
        <p:nvPicPr>
          <p:cNvPr id="7" name="Zástupný symbol pro obsah 6" descr="P10204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836712"/>
            <a:ext cx="7848872" cy="588665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Architektura  bývalé  Jugoslávie</a:t>
            </a:r>
            <a:endParaRPr lang="cs-CZ" sz="2400" dirty="0"/>
          </a:p>
        </p:txBody>
      </p:sp>
      <p:pic>
        <p:nvPicPr>
          <p:cNvPr id="8" name="Zástupný symbol pro obsah 7" descr="P10205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5668" y="1205837"/>
            <a:ext cx="7380708" cy="55355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152400"/>
            <a:ext cx="7859216" cy="1219200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Vnitrozemí ČH je hornaté a pusté..</a:t>
            </a:r>
            <a:endParaRPr lang="cs-CZ" sz="2800" dirty="0"/>
          </a:p>
        </p:txBody>
      </p:sp>
      <p:pic>
        <p:nvPicPr>
          <p:cNvPr id="8" name="Zástupný symbol pro obsah 7" descr="P10205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151831"/>
            <a:ext cx="7344816" cy="55086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Silnice mimo hlavní tahy také nic moc..</a:t>
            </a:r>
            <a:endParaRPr lang="cs-CZ" sz="2800" dirty="0"/>
          </a:p>
        </p:txBody>
      </p:sp>
      <p:pic>
        <p:nvPicPr>
          <p:cNvPr id="8" name="Zástupný symbol pro obsah 7" descr="P102052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097825"/>
            <a:ext cx="7344816" cy="55086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08112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Skadarské jezero na hranicích s Albánií</a:t>
            </a:r>
            <a:endParaRPr lang="cs-CZ" sz="2800" dirty="0"/>
          </a:p>
        </p:txBody>
      </p:sp>
      <p:pic>
        <p:nvPicPr>
          <p:cNvPr id="7" name="Zástupný symbol pro obsah 6" descr="P10205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052736"/>
            <a:ext cx="7632848" cy="57246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11560" y="152400"/>
            <a:ext cx="8075240" cy="972344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Rybářská osada u jezera</a:t>
            </a:r>
            <a:endParaRPr lang="cs-CZ" dirty="0"/>
          </a:p>
        </p:txBody>
      </p:sp>
      <p:pic>
        <p:nvPicPr>
          <p:cNvPr id="8" name="Zástupný symbol pro obsah 7" descr="P10205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75668" y="989813"/>
            <a:ext cx="7668740" cy="575155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r>
              <a:rPr lang="cs-CZ" dirty="0" smtClean="0"/>
              <a:t>Místy si připadáte jak v džungli</a:t>
            </a:r>
            <a:endParaRPr lang="cs-CZ" dirty="0"/>
          </a:p>
        </p:txBody>
      </p:sp>
      <p:pic>
        <p:nvPicPr>
          <p:cNvPr id="8" name="Zástupný symbol pro obsah 7" descr="P10205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Hladina Skadarského jezera kolísá podle stavu vody</a:t>
            </a:r>
            <a:endParaRPr lang="cs-CZ" sz="2800" dirty="0"/>
          </a:p>
        </p:txBody>
      </p:sp>
      <p:pic>
        <p:nvPicPr>
          <p:cNvPr id="8" name="Zástupný symbol pro obsah 7" descr="P10205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980728"/>
            <a:ext cx="7632848" cy="572463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/>
            <a:r>
              <a:rPr lang="cs-CZ" dirty="0" smtClean="0"/>
              <a:t>I vlaky tu jezdí..</a:t>
            </a:r>
            <a:endParaRPr lang="cs-CZ" dirty="0"/>
          </a:p>
        </p:txBody>
      </p:sp>
      <p:pic>
        <p:nvPicPr>
          <p:cNvPr id="6" name="Zástupný symbol pro obsah 5" descr="P102059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151831"/>
            <a:ext cx="7356705" cy="551752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Pohoří </a:t>
            </a:r>
            <a:r>
              <a:rPr lang="cs-CZ" sz="3200" dirty="0" err="1" smtClean="0"/>
              <a:t>Durmitor</a:t>
            </a:r>
            <a:r>
              <a:rPr lang="cs-CZ" sz="3200" dirty="0" smtClean="0"/>
              <a:t> má nedotčenou přírodu</a:t>
            </a:r>
            <a:endParaRPr lang="cs-CZ" sz="3200" dirty="0"/>
          </a:p>
        </p:txBody>
      </p:sp>
      <p:pic>
        <p:nvPicPr>
          <p:cNvPr id="5" name="Zástupný symbol pro obsah 4" descr="P10206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097825"/>
            <a:ext cx="7428713" cy="55715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683568" y="116632"/>
            <a:ext cx="7200800" cy="1219200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/>
              <a:t>V pozadí ostrov Vis</a:t>
            </a:r>
            <a:endParaRPr lang="cs-CZ" sz="3200" dirty="0"/>
          </a:p>
        </p:txBody>
      </p:sp>
      <p:pic>
        <p:nvPicPr>
          <p:cNvPr id="10" name="Zástupný symbol pro obsah 9" descr="P10206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6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097825"/>
            <a:ext cx="7428713" cy="557153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274638"/>
            <a:ext cx="8568952" cy="77809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 horách najdete krásné kempy za opravdu nízké ceny</a:t>
            </a:r>
            <a:endParaRPr lang="cs-CZ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74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96752"/>
            <a:ext cx="7344816" cy="5508612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92211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Zdejší hory na nápor turistů teprve čekají</a:t>
            </a:r>
            <a:endParaRPr lang="cs-CZ" sz="32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62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83568" y="1097825"/>
            <a:ext cx="7416824" cy="5562618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pPr algn="ctr"/>
            <a:r>
              <a:rPr lang="cs-CZ" dirty="0" smtClean="0"/>
              <a:t>Dole teče řeka Tara</a:t>
            </a:r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6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151831"/>
            <a:ext cx="7356705" cy="551752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778098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/>
              <a:t>Kaňon řeky Tary dosahuje hloubky až 1000 metrů!</a:t>
            </a:r>
            <a:endParaRPr lang="cs-CZ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7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71679" y="1097825"/>
            <a:ext cx="7428713" cy="5571535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/>
          </a:bodyPr>
          <a:lstStyle/>
          <a:p>
            <a:r>
              <a:rPr lang="cs-CZ" sz="3200" dirty="0" smtClean="0"/>
              <a:t>Cesty v horách využívají nejen motoristé</a:t>
            </a:r>
            <a:endParaRPr lang="cs-CZ" sz="32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7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1124744"/>
            <a:ext cx="7356705" cy="5517529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Řeka Piva na hranicích s Bosnou</a:t>
            </a: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P102075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5013176"/>
            <a:ext cx="3466728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Nashledanou, </a:t>
            </a:r>
            <a:br>
              <a:rPr lang="cs-CZ" dirty="0" smtClean="0">
                <a:solidFill>
                  <a:schemeClr val="bg1"/>
                </a:solidFill>
              </a:rPr>
            </a:br>
            <a:r>
              <a:rPr lang="cs-CZ" dirty="0" smtClean="0">
                <a:solidFill>
                  <a:schemeClr val="bg1"/>
                </a:solidFill>
              </a:rPr>
              <a:t>Černá Horo!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4862165"/>
          </a:xfrm>
        </p:spPr>
        <p:txBody>
          <a:bodyPr/>
          <a:lstStyle/>
          <a:p>
            <a:r>
              <a:rPr lang="cs-CZ" sz="1600" dirty="0" smtClean="0"/>
              <a:t>Všechny fotografie:  Archív autora</a:t>
            </a:r>
            <a:endParaRPr lang="cs-CZ" sz="1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7813"/>
            <a:ext cx="5184576" cy="1139825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Použité zdroje: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346</TotalTime>
  <Words>200</Words>
  <Application>Microsoft Office PowerPoint</Application>
  <PresentationFormat>Předvádění na obrazovce (4:3)</PresentationFormat>
  <Paragraphs>35</Paragraphs>
  <Slides>25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Shluk</vt:lpstr>
      <vt:lpstr>Černá Hora – Monte Negro</vt:lpstr>
      <vt:lpstr>Pár faktů o Černé Hoře</vt:lpstr>
      <vt:lpstr>Boka  Kotorska,  letovisko u stejnojmenné zátoky</vt:lpstr>
      <vt:lpstr>Centrum města je chráněno masivní zdí</vt:lpstr>
      <vt:lpstr>Historické stavby najdeme na každém kroku</vt:lpstr>
      <vt:lpstr>Ostrov Svety Stefan, dříve rybářská osada, dnes oblíbená destinace mnoha celebrit….</vt:lpstr>
      <vt:lpstr>Večer u Jadranu</vt:lpstr>
      <vt:lpstr>Architektura  bývalé  Jugoslávie</vt:lpstr>
      <vt:lpstr>Vnitrozemí ČH je hornaté a pusté..</vt:lpstr>
      <vt:lpstr>Silnice mimo hlavní tahy také nic moc..</vt:lpstr>
      <vt:lpstr>Skadarské jezero na hranicích s Albánií</vt:lpstr>
      <vt:lpstr>Rybářská osada u jezera</vt:lpstr>
      <vt:lpstr>Místy si připadáte jak v džungli</vt:lpstr>
      <vt:lpstr>Hladina Skadarského jezera kolísá podle stavu vody</vt:lpstr>
      <vt:lpstr>I vlaky tu jezdí..</vt:lpstr>
      <vt:lpstr>Pohoří Durmitor má nedotčenou přírodu</vt:lpstr>
      <vt:lpstr>V pozadí ostrov Vis</vt:lpstr>
      <vt:lpstr>V horách najdete krásné kempy za opravdu nízké ceny</vt:lpstr>
      <vt:lpstr>Zdejší hory na nápor turistů teprve čekají</vt:lpstr>
      <vt:lpstr>Dole teče řeka Tara</vt:lpstr>
      <vt:lpstr>Kaňon řeky Tary dosahuje hloubky až 1000 metrů!</vt:lpstr>
      <vt:lpstr>Cesty v horách využívají nejen motoristé</vt:lpstr>
      <vt:lpstr>Řeka Piva na hranicích s Bosnou</vt:lpstr>
      <vt:lpstr>Nashledanou,  Černá Horo!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Poznáte, jaká lokalita je schována v puzzle?</dc:title>
  <dc:creator>Honza</dc:creator>
  <cp:lastModifiedBy>expert</cp:lastModifiedBy>
  <cp:revision>33</cp:revision>
  <dcterms:created xsi:type="dcterms:W3CDTF">2011-03-27T17:17:06Z</dcterms:created>
  <dcterms:modified xsi:type="dcterms:W3CDTF">2012-03-15T15:58:17Z</dcterms:modified>
</cp:coreProperties>
</file>