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6" r:id="rId5"/>
    <p:sldId id="258" r:id="rId6"/>
    <p:sldId id="259" r:id="rId7"/>
    <p:sldId id="262" r:id="rId8"/>
    <p:sldId id="261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A0DC0-8432-41B9-95C6-87C3928C5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39768-230D-4015-9CC8-1AC24F061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536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A0DC0-8432-41B9-95C6-87C3928C5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39768-230D-4015-9CC8-1AC24F061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3260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A0DC0-8432-41B9-95C6-87C3928C5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39768-230D-4015-9CC8-1AC24F061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7553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A0DC0-8432-41B9-95C6-87C3928C5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39768-230D-4015-9CC8-1AC24F061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1551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A0DC0-8432-41B9-95C6-87C3928C5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39768-230D-4015-9CC8-1AC24F061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19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A0DC0-8432-41B9-95C6-87C3928C5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39768-230D-4015-9CC8-1AC24F061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139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A0DC0-8432-41B9-95C6-87C3928C5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39768-230D-4015-9CC8-1AC24F061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702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A0DC0-8432-41B9-95C6-87C3928C5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39768-230D-4015-9CC8-1AC24F061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725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A0DC0-8432-41B9-95C6-87C3928C5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39768-230D-4015-9CC8-1AC24F061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819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A0DC0-8432-41B9-95C6-87C3928C5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39768-230D-4015-9CC8-1AC24F061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250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A0DC0-8432-41B9-95C6-87C3928C5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39768-230D-4015-9CC8-1AC24F061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3210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7A0DC0-8432-41B9-95C6-87C3928C5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839768-230D-4015-9CC8-1AC24F061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3490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Soubor:Flag_of_Tajikistan.svg" TargetMode="External"/><Relationship Id="rId3" Type="http://schemas.openxmlformats.org/officeDocument/2006/relationships/hyperlink" Target="https://cs.wikipedia.org/wiki/Soubor:Aralzee.jpg" TargetMode="External"/><Relationship Id="rId7" Type="http://schemas.openxmlformats.org/officeDocument/2006/relationships/hyperlink" Target="https://cs.wikipedia.org/wiki/Soubor:Flag_of_Kyrgyzstan.svg" TargetMode="External"/><Relationship Id="rId2" Type="http://schemas.openxmlformats.org/officeDocument/2006/relationships/hyperlink" Target="http://en.wikipedia.org/wiki/File:Central_Asia_(orthographic_projection)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s.wikipedia.org/wiki/Soubor:Flag_of_Turkmenistan.svg" TargetMode="External"/><Relationship Id="rId5" Type="http://schemas.openxmlformats.org/officeDocument/2006/relationships/hyperlink" Target="https://cs.wikipedia.org/wiki/Soubor:Flag_of_Uzbekistan.svg" TargetMode="External"/><Relationship Id="rId4" Type="http://schemas.openxmlformats.org/officeDocument/2006/relationships/hyperlink" Target="https://cs.wikipedia.org/wiki/Soubor:Flag_of_Kazakhstan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116527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VY_32_INOVACE_19_03B_Střední Asie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Zeměpis Ameriky a Asie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3332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414932" cy="34163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států Střední Asie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polohu, povrch, ekonomiku a obyvatelstvo </a:t>
            </a:r>
            <a:r>
              <a:rPr lang="cs-CZ" dirty="0"/>
              <a:t>států Střední </a:t>
            </a:r>
            <a:r>
              <a:rPr lang="cs-CZ" dirty="0" smtClean="0"/>
              <a:t>Asie.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10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12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1404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15914" y="2492896"/>
            <a:ext cx="8568952" cy="1470025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600" dirty="0" smtClean="0"/>
              <a:t>Střední Asie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144897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88640"/>
            <a:ext cx="147065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Poloha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5733256"/>
            <a:ext cx="7920880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Úkol: </a:t>
            </a:r>
            <a:r>
              <a:rPr lang="cs-CZ" sz="2800" i="1" dirty="0" smtClean="0">
                <a:solidFill>
                  <a:srgbClr val="FF0000"/>
                </a:solidFill>
              </a:rPr>
              <a:t>Vyhledej v atlase Kazachstán, Uzbekistán, Turkmenistán, Kyrgyzstán, Tádžikistán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37145" y="522920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pic>
        <p:nvPicPr>
          <p:cNvPr id="3074" name="Picture 2" descr="File:Central Asia (orthographic projection)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212" y="240155"/>
            <a:ext cx="5277076" cy="5277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5580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4624"/>
            <a:ext cx="297780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Charakteristika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5588" y="811733"/>
            <a:ext cx="4707058" cy="600164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dříve součást SSSR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stepi</a:t>
            </a:r>
          </a:p>
          <a:p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úrodné půdy, ropa, plyn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bezodtoké oblasti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islám, křesťanství</a:t>
            </a:r>
          </a:p>
          <a:p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podnebí vnitrozemské, suché</a:t>
            </a:r>
          </a:p>
          <a:p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pestrá národnostní struktura</a:t>
            </a:r>
            <a:endParaRPr lang="cs-CZ" sz="2000" dirty="0" smtClean="0"/>
          </a:p>
          <a:p>
            <a:endParaRPr lang="cs-CZ" sz="2000" dirty="0"/>
          </a:p>
        </p:txBody>
      </p:sp>
      <p:pic>
        <p:nvPicPr>
          <p:cNvPr id="2050" name="Picture 2" descr="Soubor:Aralze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4966" y="0"/>
            <a:ext cx="4949034" cy="450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541314" y="450931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46632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6632"/>
            <a:ext cx="225997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Kazachstán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502749"/>
            <a:ext cx="223849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Uzbekistán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268917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692696"/>
            <a:ext cx="4676601" cy="267765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err="1" smtClean="0"/>
              <a:t>Astana</a:t>
            </a:r>
            <a:endParaRPr lang="cs-CZ" sz="2800" b="1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9. největší stát na světě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velmi řídké osídlení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rozmanitý povrch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řeky Irtyš, Syrdarja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velké rozdíly teplot léto/zima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9512" y="607355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16761" y="4275344"/>
            <a:ext cx="4354397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Taškent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d</a:t>
            </a:r>
            <a:r>
              <a:rPr lang="cs-CZ" sz="2800" dirty="0" smtClean="0"/>
              <a:t>o roku 1991 součást SSSR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Aralské jezero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islám (radikálové)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vývoz bavlny, zlata</a:t>
            </a:r>
          </a:p>
        </p:txBody>
      </p:sp>
      <p:pic>
        <p:nvPicPr>
          <p:cNvPr id="1026" name="Picture 2" descr="Soubor:Flag of Kazakhstan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59" y="829146"/>
            <a:ext cx="3759548" cy="1879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Flag of Uzbekistan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293096"/>
            <a:ext cx="3596260" cy="1798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4547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6632"/>
            <a:ext cx="2726067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Turkmenistán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502749"/>
            <a:ext cx="215616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Kyrgyzstán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8953" y="297720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4063712"/>
            <a:ext cx="5127237" cy="267765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Biškek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hornatý povrch (</a:t>
            </a:r>
            <a:r>
              <a:rPr lang="cs-CZ" sz="2800" dirty="0" err="1" smtClean="0"/>
              <a:t>Ťan</a:t>
            </a:r>
            <a:r>
              <a:rPr lang="cs-CZ" sz="2800" dirty="0" smtClean="0"/>
              <a:t> </a:t>
            </a:r>
            <a:r>
              <a:rPr lang="cs-CZ" sz="2800" dirty="0" err="1" smtClean="0"/>
              <a:t>Šan</a:t>
            </a:r>
            <a:r>
              <a:rPr lang="cs-CZ" sz="2800" dirty="0" smtClean="0"/>
              <a:t>, Pamír)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výkyvy teplot (léto / zima)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velké vodní bohatství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málo ekonomicky rozvinutý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hydroelektrárny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9512" y="636158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750183"/>
            <a:ext cx="4851072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Ašchabad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poušť Karakum (90% povrchu)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ropa, zemní plyn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kontinentální klima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produkce bavlny a vlny</a:t>
            </a:r>
          </a:p>
        </p:txBody>
      </p:sp>
      <p:pic>
        <p:nvPicPr>
          <p:cNvPr id="4098" name="Picture 2" descr="Soubor:Flag of Turkmenistan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721" y="836712"/>
            <a:ext cx="3210742" cy="2140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Flag of Kyrgyzstan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721" y="4221087"/>
            <a:ext cx="3567492" cy="2140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7344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Soubor:Flag of Tajikistan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36712"/>
            <a:ext cx="3744416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116632"/>
            <a:ext cx="222804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Tádžikistán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8953" y="270892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31515" y="260648"/>
            <a:ext cx="4460965" cy="267765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Dušanbe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velmi hornatý povrch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50% státu nad 3000 m n.m.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Pamír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kontinentální klima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těžba ropy, uhlí, plynu</a:t>
            </a:r>
          </a:p>
        </p:txBody>
      </p:sp>
      <p:pic>
        <p:nvPicPr>
          <p:cNvPr id="5126" name="Picture 6" descr="Soubor:USSR-Tajikistan-Peak Communis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2231" y="3140968"/>
            <a:ext cx="5324065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293600" y="642160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532187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79929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96" y="836712"/>
            <a:ext cx="922239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10.4.2013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http://en.wikipedia.org/wiki/File:Central_Asia_(orthographic_projection).</a:t>
            </a:r>
            <a:r>
              <a:rPr lang="cs-CZ" sz="1050" dirty="0" smtClean="0">
                <a:hlinkClick r:id="rId2"/>
              </a:rPr>
              <a:t>svg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10.4.2013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https://</a:t>
            </a:r>
            <a:r>
              <a:rPr lang="cs-CZ" sz="1050" dirty="0" smtClean="0">
                <a:hlinkClick r:id="rId3"/>
              </a:rPr>
              <a:t>cs.wikipedia.org/wiki/Soubor:Aralzee.jpg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10.4.2013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https://</a:t>
            </a:r>
            <a:r>
              <a:rPr lang="cs-CZ" sz="1050" dirty="0" smtClean="0">
                <a:hlinkClick r:id="rId4"/>
              </a:rPr>
              <a:t>cs.wikipedia.org/wiki/Soubor:Flag_of_Kazakhstan.svg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10.4.2013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https://</a:t>
            </a:r>
            <a:r>
              <a:rPr lang="cs-CZ" sz="1050" dirty="0" smtClean="0">
                <a:hlinkClick r:id="rId5"/>
              </a:rPr>
              <a:t>cs.wikipedia.org/wiki/Soubor:Flag_of_Uzbekistan.svg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10.4.2013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6"/>
              </a:rPr>
              <a:t>https://</a:t>
            </a:r>
            <a:r>
              <a:rPr lang="cs-CZ" sz="1050" dirty="0" smtClean="0">
                <a:hlinkClick r:id="rId6"/>
              </a:rPr>
              <a:t>cs.wikipedia.org/wiki/Soubor:Flag_of_Turkmenistan.svg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10.4.2013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7"/>
              </a:rPr>
              <a:t>https://</a:t>
            </a:r>
            <a:r>
              <a:rPr lang="cs-CZ" sz="1050" dirty="0" smtClean="0">
                <a:hlinkClick r:id="rId7"/>
              </a:rPr>
              <a:t>cs.wikipedia.org/wiki/Soubor:Flag_of_Kyrgyzstan.svg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10.4.2013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8"/>
              </a:rPr>
              <a:t>https://</a:t>
            </a:r>
            <a:r>
              <a:rPr lang="cs-CZ" sz="1050" dirty="0" smtClean="0">
                <a:hlinkClick r:id="rId8"/>
              </a:rPr>
              <a:t>cs.wikipedia.org/wiki/Soubor:Flag_of_Tajikistan.svg</a:t>
            </a:r>
            <a:endParaRPr lang="cs-CZ" sz="1050" dirty="0" smtClean="0"/>
          </a:p>
          <a:p>
            <a:r>
              <a:rPr lang="cs-CZ" sz="1050" dirty="0" smtClean="0"/>
              <a:t>Obr. 8: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10.4.2013</a:t>
            </a:r>
            <a:r>
              <a:rPr lang="cs-CZ" sz="1050" dirty="0"/>
              <a:t>]. Dostupný na WWW: https://cs.wikipedia.org/wiki/Soubor:USSR-Tajikistan-Peak_Communism.jpg</a:t>
            </a:r>
          </a:p>
        </p:txBody>
      </p:sp>
    </p:spTree>
    <p:extLst>
      <p:ext uri="{BB962C8B-B14F-4D97-AF65-F5344CB8AC3E}">
        <p14:creationId xmlns:p14="http://schemas.microsoft.com/office/powerpoint/2010/main" val="475182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11556</TotalTime>
  <Words>283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7</cp:revision>
  <dcterms:created xsi:type="dcterms:W3CDTF">2013-05-31T07:09:28Z</dcterms:created>
  <dcterms:modified xsi:type="dcterms:W3CDTF">2013-04-10T14:16:05Z</dcterms:modified>
</cp:coreProperties>
</file>