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6" r:id="rId5"/>
    <p:sldId id="258" r:id="rId6"/>
    <p:sldId id="259" r:id="rId7"/>
    <p:sldId id="261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55859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47010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0445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6911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428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93131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5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57758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3123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1660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7520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C6E57-6961-478A-8177-C6ABC3F2D9AA}" type="datetimeFigureOut">
              <a:rPr lang="cs-CZ" smtClean="0"/>
              <a:t>10.4.2013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C9272-4FF9-45D3-9ABF-023407F474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57199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VittfarneGeorgien_1" TargetMode="External"/><Relationship Id="rId2" Type="http://schemas.openxmlformats.org/officeDocument/2006/relationships/hyperlink" Target="https://cs.wikipedia.org/wiki/Soubor:Caucasus.A2001306.0815.250m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lag_of_Azerbaijan.svg" TargetMode="External"/><Relationship Id="rId5" Type="http://schemas.openxmlformats.org/officeDocument/2006/relationships/hyperlink" Target="https://cs.wikipedia.org/wiki/Soubor:Flag_of_Armenia.svg" TargetMode="External"/><Relationship Id="rId4" Type="http://schemas.openxmlformats.org/officeDocument/2006/relationships/hyperlink" Target="http://cs.wikipedia.org/wiki/Soubor:Flag_of_Georgia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7235022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VY_32_INOVACE_20_03B_Kavkaz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46923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692696"/>
            <a:ext cx="8781891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kavkazských republik.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/>
              <a:t>kavkazských republik.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16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17</a:t>
            </a:r>
            <a:r>
              <a:rPr lang="cs-CZ" dirty="0" smtClean="0"/>
              <a:t>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7620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315914" y="2496307"/>
            <a:ext cx="8568952" cy="1470025"/>
          </a:xfrm>
          <a:prstGeom prst="rect">
            <a:avLst/>
          </a:prstGeom>
          <a:solidFill>
            <a:srgbClr val="92D050"/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6600" dirty="0" smtClean="0"/>
              <a:t>Kavkaz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3127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aucasus.A2001306.0815.250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6781" y="456634"/>
            <a:ext cx="7015619" cy="5348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88640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074132"/>
            <a:ext cx="7920880" cy="52322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Vyhledej v atlase Gruzii, Arménii, </a:t>
            </a:r>
            <a:r>
              <a:rPr lang="cs-CZ" sz="2800" i="1" dirty="0" err="1" smtClean="0">
                <a:solidFill>
                  <a:srgbClr val="FF0000"/>
                </a:solidFill>
              </a:rPr>
              <a:t>Ázerbajdžán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68993" y="551723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47396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44624"/>
            <a:ext cx="297780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Charakteristika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5588" y="811733"/>
            <a:ext cx="6415474" cy="513986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pohoří mezi Černým a Kaspickým mořem</a:t>
            </a:r>
          </a:p>
          <a:p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Velký a Malý Kavkaz</a:t>
            </a:r>
          </a:p>
          <a:p>
            <a:pPr marL="742950" lvl="1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hranice mezi Evropou a Asií</a:t>
            </a:r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častá zemětřesení</a:t>
            </a:r>
          </a:p>
          <a:p>
            <a:pPr marL="285750" indent="-285750">
              <a:buFontTx/>
              <a:buChar char="-"/>
            </a:pP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islám, křesťanství</a:t>
            </a:r>
            <a:endParaRPr lang="cs-CZ" sz="2800" dirty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politicky nestabilní (Čečensko, Abcházie)</a:t>
            </a:r>
            <a:endParaRPr lang="cs-CZ" sz="2000" dirty="0" smtClean="0"/>
          </a:p>
          <a:p>
            <a:endParaRPr lang="cs-CZ" sz="2000" dirty="0"/>
          </a:p>
        </p:txBody>
      </p:sp>
      <p:pic>
        <p:nvPicPr>
          <p:cNvPr id="2050" name="Picture 2" descr="File:VittfarneGeorgien 15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893" y="1410444"/>
            <a:ext cx="4515611" cy="3386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561881" y="479715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9906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139653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Grúzie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502749"/>
            <a:ext cx="178766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Arménie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304921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00831" y="692696"/>
            <a:ext cx="3711529" cy="26776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Tbilisi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zemědělský stát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řeky </a:t>
            </a:r>
            <a:r>
              <a:rPr lang="cs-CZ" sz="2800" dirty="0" err="1" smtClean="0"/>
              <a:t>Kuma</a:t>
            </a:r>
            <a:r>
              <a:rPr lang="cs-CZ" sz="2800" dirty="0" smtClean="0"/>
              <a:t> a </a:t>
            </a:r>
            <a:r>
              <a:rPr lang="cs-CZ" sz="2800" dirty="0" err="1" smtClean="0"/>
              <a:t>Manyč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různorodý povrch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r. 2008 – válka v </a:t>
            </a:r>
            <a:r>
              <a:rPr lang="cs-CZ" sz="2800" dirty="0" err="1"/>
              <a:t>O</a:t>
            </a:r>
            <a:r>
              <a:rPr lang="cs-CZ" sz="2800" dirty="0" err="1" smtClean="0"/>
              <a:t>setii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r>
              <a:rPr lang="cs-CZ" sz="2800" dirty="0" smtClean="0"/>
              <a:t>44% povrch tvoří lesy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5877272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6104" y="4275344"/>
            <a:ext cx="5119735" cy="181588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Jerevan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sporné území Náhorní Karabach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křesťanství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polopouštní, stepní vegetace</a:t>
            </a:r>
          </a:p>
        </p:txBody>
      </p:sp>
      <p:pic>
        <p:nvPicPr>
          <p:cNvPr id="3074" name="Picture 2" descr="Soubor:Flag of Georgia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880714"/>
            <a:ext cx="3284421" cy="218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Flag of Armenia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260304"/>
            <a:ext cx="3284421" cy="164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955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71914"/>
            <a:ext cx="246849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Ázerbajdžán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3049215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5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88024" y="692696"/>
            <a:ext cx="4291111" cy="224676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hl. město: </a:t>
            </a:r>
            <a:r>
              <a:rPr lang="cs-CZ" sz="2800" b="1" dirty="0" smtClean="0"/>
              <a:t>Baku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těžba ropy, zemního plynu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Ropovod do Turecka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islám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Baku – důležitý přístav</a:t>
            </a:r>
          </a:p>
        </p:txBody>
      </p:sp>
      <p:pic>
        <p:nvPicPr>
          <p:cNvPr id="4098" name="Picture 2" descr="Soubor:Flag of Azerbaijan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094" y="898581"/>
            <a:ext cx="4301268" cy="215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Nabucco Gas Pipeline-cs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223" y="3209012"/>
            <a:ext cx="6438153" cy="3508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2548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</a:t>
            </a:r>
            <a:r>
              <a:rPr lang="cs-CZ" sz="1400" dirty="0"/>
              <a:t>6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83642" y="5775647"/>
            <a:ext cx="355225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plánovaná trasa plynovodu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4827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88640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34" y="1052735"/>
            <a:ext cx="9201558" cy="10618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DESCLOITRES, Jacques.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16.4.2013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2"/>
              </a:rPr>
              <a:t>https://</a:t>
            </a:r>
            <a:r>
              <a:rPr lang="cs-CZ" sz="1050" dirty="0" smtClean="0">
                <a:hlinkClick r:id="rId2"/>
              </a:rPr>
              <a:t>cs.wikipedia.org/wiki/Soubor:Caucasus.A2001306.0815.250m.jpg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16.4.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3"/>
              </a:rPr>
              <a:t>http://</a:t>
            </a:r>
            <a:r>
              <a:rPr lang="cs-CZ" sz="1050" dirty="0" smtClean="0">
                <a:hlinkClick r:id="rId3"/>
              </a:rPr>
              <a:t>en.wikipedia.org/wiki/File:VittfarneGeorgien_1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16.4.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cs.wikipedia.org/wiki/Soubor:Flag_of_Georgia.svg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16.4.</a:t>
            </a:r>
            <a:r>
              <a:rPr lang="cs-CZ" sz="1050" dirty="0" smtClean="0"/>
              <a:t>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5"/>
              </a:rPr>
              <a:t>https://</a:t>
            </a:r>
            <a:r>
              <a:rPr lang="cs-CZ" sz="1050" dirty="0" smtClean="0">
                <a:hlinkClick r:id="rId5"/>
              </a:rPr>
              <a:t>cs.wikipedia.org/wiki/Soubor:Flag_of_Armenia.svg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16.4.2013</a:t>
            </a:r>
            <a:r>
              <a:rPr lang="cs-CZ" sz="1050" dirty="0"/>
              <a:t>]. 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cs.wikipedia.org/wiki/Soubor:Flag_of_Azerbaijan.svg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16.4.2013</a:t>
            </a:r>
            <a:r>
              <a:rPr lang="cs-CZ" sz="1050" dirty="0"/>
              <a:t>]. Dostupný na WWW: http://cs.wikipedia.org/wiki/Soubor:Nabucco_Gas_Pipeline-cs.svg</a:t>
            </a:r>
          </a:p>
        </p:txBody>
      </p:sp>
    </p:spTree>
    <p:extLst>
      <p:ext uri="{BB962C8B-B14F-4D97-AF65-F5344CB8AC3E}">
        <p14:creationId xmlns:p14="http://schemas.microsoft.com/office/powerpoint/2010/main" val="106009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8679</TotalTime>
  <Words>216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6</cp:revision>
  <dcterms:created xsi:type="dcterms:W3CDTF">2013-05-31T06:32:37Z</dcterms:created>
  <dcterms:modified xsi:type="dcterms:W3CDTF">2013-04-16T14:18:19Z</dcterms:modified>
</cp:coreProperties>
</file>