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7" r:id="rId4"/>
    <p:sldId id="256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9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33C99B-0BCE-4943-9ABA-97C803BAF6E3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8908FF-BF28-4451-B6B5-48FE5E4FEFE7}">
      <dgm:prSet phldrT="[Text]"/>
      <dgm:spPr/>
      <dgm:t>
        <a:bodyPr/>
        <a:lstStyle/>
        <a:p>
          <a:r>
            <a:rPr lang="cs-CZ" dirty="0" smtClean="0"/>
            <a:t>………</a:t>
          </a:r>
          <a:endParaRPr lang="cs-CZ" dirty="0"/>
        </a:p>
      </dgm:t>
    </dgm:pt>
    <dgm:pt modelId="{BE84292E-380C-4409-A177-7B39B82F7FBF}" type="parTrans" cxnId="{A991B269-5197-4F2A-9462-0E13053029F5}">
      <dgm:prSet/>
      <dgm:spPr/>
      <dgm:t>
        <a:bodyPr/>
        <a:lstStyle/>
        <a:p>
          <a:endParaRPr lang="cs-CZ"/>
        </a:p>
      </dgm:t>
    </dgm:pt>
    <dgm:pt modelId="{39375EB4-6BA6-45C7-8335-FCE3AC8C935A}" type="sibTrans" cxnId="{A991B269-5197-4F2A-9462-0E13053029F5}">
      <dgm:prSet/>
      <dgm:spPr/>
      <dgm:t>
        <a:bodyPr/>
        <a:lstStyle/>
        <a:p>
          <a:endParaRPr lang="cs-CZ"/>
        </a:p>
      </dgm:t>
    </dgm:pt>
    <dgm:pt modelId="{D987AB14-99B3-4D05-AC01-D2EEC8883405}">
      <dgm:prSet phldrT="[Text]"/>
      <dgm:spPr/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6AE94D18-1DD7-442D-B31B-024462657DEA}" type="parTrans" cxnId="{E9ADAB4E-6883-4D9F-A197-2738AC02E08A}">
      <dgm:prSet/>
      <dgm:spPr/>
      <dgm:t>
        <a:bodyPr/>
        <a:lstStyle/>
        <a:p>
          <a:endParaRPr lang="cs-CZ"/>
        </a:p>
      </dgm:t>
    </dgm:pt>
    <dgm:pt modelId="{ACF06AFA-B21C-4EB3-8045-2AC31660997B}" type="sibTrans" cxnId="{E9ADAB4E-6883-4D9F-A197-2738AC02E08A}">
      <dgm:prSet/>
      <dgm:spPr/>
      <dgm:t>
        <a:bodyPr/>
        <a:lstStyle/>
        <a:p>
          <a:endParaRPr lang="cs-CZ"/>
        </a:p>
      </dgm:t>
    </dgm:pt>
    <dgm:pt modelId="{D2246BF5-F906-4926-8530-9191CED6DA7D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5DFDA968-0E24-41FB-8D1E-DDE386C9E493}" type="parTrans" cxnId="{E3D9BD33-E715-4CBC-9681-4591313AA01B}">
      <dgm:prSet/>
      <dgm:spPr/>
      <dgm:t>
        <a:bodyPr/>
        <a:lstStyle/>
        <a:p>
          <a:endParaRPr lang="cs-CZ"/>
        </a:p>
      </dgm:t>
    </dgm:pt>
    <dgm:pt modelId="{1549F6B5-FCE9-4A69-B386-B05AD1165DB9}" type="sibTrans" cxnId="{E3D9BD33-E715-4CBC-9681-4591313AA01B}">
      <dgm:prSet/>
      <dgm:spPr/>
      <dgm:t>
        <a:bodyPr/>
        <a:lstStyle/>
        <a:p>
          <a:endParaRPr lang="cs-CZ"/>
        </a:p>
      </dgm:t>
    </dgm:pt>
    <dgm:pt modelId="{2A2132EE-4DAD-47EE-B116-42009BB906DB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950FEFE7-B05D-4E15-8870-007287719E82}" type="parTrans" cxnId="{83736492-1843-4CE1-93CC-B509DC670723}">
      <dgm:prSet/>
      <dgm:spPr/>
      <dgm:t>
        <a:bodyPr/>
        <a:lstStyle/>
        <a:p>
          <a:endParaRPr lang="cs-CZ"/>
        </a:p>
      </dgm:t>
    </dgm:pt>
    <dgm:pt modelId="{687BB6D9-714C-4F5E-A0A9-650340F65CED}" type="sibTrans" cxnId="{83736492-1843-4CE1-93CC-B509DC670723}">
      <dgm:prSet/>
      <dgm:spPr/>
      <dgm:t>
        <a:bodyPr/>
        <a:lstStyle/>
        <a:p>
          <a:endParaRPr lang="cs-CZ"/>
        </a:p>
      </dgm:t>
    </dgm:pt>
    <dgm:pt modelId="{C40A4502-89EC-43D5-8E24-DFCABF136CF5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DFF8772A-A4FD-408B-973D-A78B3D31C76A}" type="parTrans" cxnId="{B049742A-A0BE-49D4-B89E-7A065A95AB56}">
      <dgm:prSet/>
      <dgm:spPr/>
      <dgm:t>
        <a:bodyPr/>
        <a:lstStyle/>
        <a:p>
          <a:endParaRPr lang="cs-CZ"/>
        </a:p>
      </dgm:t>
    </dgm:pt>
    <dgm:pt modelId="{4FBC0660-66B5-447C-96DE-FF778360228C}" type="sibTrans" cxnId="{B049742A-A0BE-49D4-B89E-7A065A95AB56}">
      <dgm:prSet/>
      <dgm:spPr/>
      <dgm:t>
        <a:bodyPr/>
        <a:lstStyle/>
        <a:p>
          <a:endParaRPr lang="cs-CZ"/>
        </a:p>
      </dgm:t>
    </dgm:pt>
    <dgm:pt modelId="{7881E0C8-EE26-4C69-A018-AAC6FA8D9DC6}">
      <dgm:prSet phldrT="[Text]"/>
      <dgm:spPr/>
      <dgm:t>
        <a:bodyPr/>
        <a:lstStyle/>
        <a:p>
          <a:r>
            <a:rPr lang="cs-CZ" dirty="0" smtClean="0"/>
            <a:t>H</a:t>
          </a:r>
          <a:endParaRPr lang="cs-CZ" dirty="0"/>
        </a:p>
      </dgm:t>
    </dgm:pt>
    <dgm:pt modelId="{1603E8AC-79EC-4388-970F-30443ED7CE58}" type="parTrans" cxnId="{9CA128E5-265E-4DBD-8A86-30B6F780D032}">
      <dgm:prSet/>
      <dgm:spPr/>
      <dgm:t>
        <a:bodyPr/>
        <a:lstStyle/>
        <a:p>
          <a:endParaRPr lang="cs-CZ"/>
        </a:p>
      </dgm:t>
    </dgm:pt>
    <dgm:pt modelId="{AA356A74-B8C7-456F-9C5B-A42F24FADDC4}" type="sibTrans" cxnId="{9CA128E5-265E-4DBD-8A86-30B6F780D032}">
      <dgm:prSet/>
      <dgm:spPr/>
      <dgm:t>
        <a:bodyPr/>
        <a:lstStyle/>
        <a:p>
          <a:endParaRPr lang="cs-CZ"/>
        </a:p>
      </dgm:t>
    </dgm:pt>
    <dgm:pt modelId="{A80EBD87-2C58-41DE-AA81-5BE626AF0058}" type="pres">
      <dgm:prSet presAssocID="{DD33C99B-0BCE-4943-9ABA-97C803BAF6E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5A6DCC-80C1-489B-AC57-4B53C9452CFF}" type="pres">
      <dgm:prSet presAssocID="{F38908FF-BF28-4451-B6B5-48FE5E4FEFE7}" presName="centerShape" presStyleLbl="node0" presStyleIdx="0" presStyleCnt="1" custScaleX="196528"/>
      <dgm:spPr/>
      <dgm:t>
        <a:bodyPr/>
        <a:lstStyle/>
        <a:p>
          <a:endParaRPr lang="cs-CZ"/>
        </a:p>
      </dgm:t>
    </dgm:pt>
    <dgm:pt modelId="{B13B7587-CBDF-4C48-9684-EA1A8D9C51B6}" type="pres">
      <dgm:prSet presAssocID="{D987AB14-99B3-4D05-AC01-D2EEC888340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214EA8-AC65-4F4C-A3DF-38957B433DE2}" type="pres">
      <dgm:prSet presAssocID="{D987AB14-99B3-4D05-AC01-D2EEC8883405}" presName="dummy" presStyleCnt="0"/>
      <dgm:spPr/>
    </dgm:pt>
    <dgm:pt modelId="{4F8048E6-401C-4DF6-9767-B7D98BA5442E}" type="pres">
      <dgm:prSet presAssocID="{ACF06AFA-B21C-4EB3-8045-2AC31660997B}" presName="sibTrans" presStyleLbl="sibTrans2D1" presStyleIdx="0" presStyleCnt="5"/>
      <dgm:spPr/>
      <dgm:t>
        <a:bodyPr/>
        <a:lstStyle/>
        <a:p>
          <a:endParaRPr lang="cs-CZ"/>
        </a:p>
      </dgm:t>
    </dgm:pt>
    <dgm:pt modelId="{4B311AEF-B760-44A7-9309-8C3C1C22A4E1}" type="pres">
      <dgm:prSet presAssocID="{D2246BF5-F906-4926-8530-9191CED6DA7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59C781-F818-4A9D-B098-3F184CDE131B}" type="pres">
      <dgm:prSet presAssocID="{D2246BF5-F906-4926-8530-9191CED6DA7D}" presName="dummy" presStyleCnt="0"/>
      <dgm:spPr/>
    </dgm:pt>
    <dgm:pt modelId="{1819DB06-5B80-4129-95C5-5FCE7BEB6D12}" type="pres">
      <dgm:prSet presAssocID="{1549F6B5-FCE9-4A69-B386-B05AD1165DB9}" presName="sibTrans" presStyleLbl="sibTrans2D1" presStyleIdx="1" presStyleCnt="5"/>
      <dgm:spPr/>
      <dgm:t>
        <a:bodyPr/>
        <a:lstStyle/>
        <a:p>
          <a:endParaRPr lang="cs-CZ"/>
        </a:p>
      </dgm:t>
    </dgm:pt>
    <dgm:pt modelId="{DD6E3E21-2401-43E8-A356-35CC158DBD52}" type="pres">
      <dgm:prSet presAssocID="{2A2132EE-4DAD-47EE-B116-42009BB906D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7D2566-0B3F-4B5B-BB53-BA2BC93401E3}" type="pres">
      <dgm:prSet presAssocID="{2A2132EE-4DAD-47EE-B116-42009BB906DB}" presName="dummy" presStyleCnt="0"/>
      <dgm:spPr/>
    </dgm:pt>
    <dgm:pt modelId="{B4043588-CA18-4326-8C26-FC5F51C02B36}" type="pres">
      <dgm:prSet presAssocID="{687BB6D9-714C-4F5E-A0A9-650340F65CED}" presName="sibTrans" presStyleLbl="sibTrans2D1" presStyleIdx="2" presStyleCnt="5"/>
      <dgm:spPr/>
      <dgm:t>
        <a:bodyPr/>
        <a:lstStyle/>
        <a:p>
          <a:endParaRPr lang="cs-CZ"/>
        </a:p>
      </dgm:t>
    </dgm:pt>
    <dgm:pt modelId="{419C1BCB-6BD8-488C-A7A6-A1F7F685C16A}" type="pres">
      <dgm:prSet presAssocID="{C40A4502-89EC-43D5-8E24-DFCABF136CF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A1403B-CEF8-4E57-9481-B6A2CC60BABF}" type="pres">
      <dgm:prSet presAssocID="{C40A4502-89EC-43D5-8E24-DFCABF136CF5}" presName="dummy" presStyleCnt="0"/>
      <dgm:spPr/>
    </dgm:pt>
    <dgm:pt modelId="{1B993573-0C4A-4E35-AAA5-F179F53D175B}" type="pres">
      <dgm:prSet presAssocID="{4FBC0660-66B5-447C-96DE-FF778360228C}" presName="sibTrans" presStyleLbl="sibTrans2D1" presStyleIdx="3" presStyleCnt="5"/>
      <dgm:spPr/>
      <dgm:t>
        <a:bodyPr/>
        <a:lstStyle/>
        <a:p>
          <a:endParaRPr lang="cs-CZ"/>
        </a:p>
      </dgm:t>
    </dgm:pt>
    <dgm:pt modelId="{61AF77C0-AC2F-4B9A-828D-6B543446C892}" type="pres">
      <dgm:prSet presAssocID="{7881E0C8-EE26-4C69-A018-AAC6FA8D9DC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954647-2219-4F77-92B1-AF8404497C71}" type="pres">
      <dgm:prSet presAssocID="{7881E0C8-EE26-4C69-A018-AAC6FA8D9DC6}" presName="dummy" presStyleCnt="0"/>
      <dgm:spPr/>
    </dgm:pt>
    <dgm:pt modelId="{BC7AA74C-F7B3-4547-A3F5-A3414EE8195C}" type="pres">
      <dgm:prSet presAssocID="{AA356A74-B8C7-456F-9C5B-A42F24FADDC4}" presName="sibTrans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A8B59C74-DAF3-4410-943A-0A2EF19DA1D7}" type="presOf" srcId="{D2246BF5-F906-4926-8530-9191CED6DA7D}" destId="{4B311AEF-B760-44A7-9309-8C3C1C22A4E1}" srcOrd="0" destOrd="0" presId="urn:microsoft.com/office/officeart/2005/8/layout/radial6"/>
    <dgm:cxn modelId="{9290E5EB-6DB9-4E06-8D34-A717BF240CBA}" type="presOf" srcId="{2A2132EE-4DAD-47EE-B116-42009BB906DB}" destId="{DD6E3E21-2401-43E8-A356-35CC158DBD52}" srcOrd="0" destOrd="0" presId="urn:microsoft.com/office/officeart/2005/8/layout/radial6"/>
    <dgm:cxn modelId="{83736492-1843-4CE1-93CC-B509DC670723}" srcId="{F38908FF-BF28-4451-B6B5-48FE5E4FEFE7}" destId="{2A2132EE-4DAD-47EE-B116-42009BB906DB}" srcOrd="2" destOrd="0" parTransId="{950FEFE7-B05D-4E15-8870-007287719E82}" sibTransId="{687BB6D9-714C-4F5E-A0A9-650340F65CED}"/>
    <dgm:cxn modelId="{A991B269-5197-4F2A-9462-0E13053029F5}" srcId="{DD33C99B-0BCE-4943-9ABA-97C803BAF6E3}" destId="{F38908FF-BF28-4451-B6B5-48FE5E4FEFE7}" srcOrd="0" destOrd="0" parTransId="{BE84292E-380C-4409-A177-7B39B82F7FBF}" sibTransId="{39375EB4-6BA6-45C7-8335-FCE3AC8C935A}"/>
    <dgm:cxn modelId="{F79504EE-1E26-403A-B936-844D5543D8E9}" type="presOf" srcId="{F38908FF-BF28-4451-B6B5-48FE5E4FEFE7}" destId="{B55A6DCC-80C1-489B-AC57-4B53C9452CFF}" srcOrd="0" destOrd="0" presId="urn:microsoft.com/office/officeart/2005/8/layout/radial6"/>
    <dgm:cxn modelId="{19909540-AC79-45C4-A0E9-3100117D943A}" type="presOf" srcId="{4FBC0660-66B5-447C-96DE-FF778360228C}" destId="{1B993573-0C4A-4E35-AAA5-F179F53D175B}" srcOrd="0" destOrd="0" presId="urn:microsoft.com/office/officeart/2005/8/layout/radial6"/>
    <dgm:cxn modelId="{D38518E5-AD59-4A74-8A52-57666F8B03CA}" type="presOf" srcId="{7881E0C8-EE26-4C69-A018-AAC6FA8D9DC6}" destId="{61AF77C0-AC2F-4B9A-828D-6B543446C892}" srcOrd="0" destOrd="0" presId="urn:microsoft.com/office/officeart/2005/8/layout/radial6"/>
    <dgm:cxn modelId="{E3D9BD33-E715-4CBC-9681-4591313AA01B}" srcId="{F38908FF-BF28-4451-B6B5-48FE5E4FEFE7}" destId="{D2246BF5-F906-4926-8530-9191CED6DA7D}" srcOrd="1" destOrd="0" parTransId="{5DFDA968-0E24-41FB-8D1E-DDE386C9E493}" sibTransId="{1549F6B5-FCE9-4A69-B386-B05AD1165DB9}"/>
    <dgm:cxn modelId="{9CA128E5-265E-4DBD-8A86-30B6F780D032}" srcId="{F38908FF-BF28-4451-B6B5-48FE5E4FEFE7}" destId="{7881E0C8-EE26-4C69-A018-AAC6FA8D9DC6}" srcOrd="4" destOrd="0" parTransId="{1603E8AC-79EC-4388-970F-30443ED7CE58}" sibTransId="{AA356A74-B8C7-456F-9C5B-A42F24FADDC4}"/>
    <dgm:cxn modelId="{E4C35A56-FE40-4A0D-BBAF-619C6A5B7DC2}" type="presOf" srcId="{687BB6D9-714C-4F5E-A0A9-650340F65CED}" destId="{B4043588-CA18-4326-8C26-FC5F51C02B36}" srcOrd="0" destOrd="0" presId="urn:microsoft.com/office/officeart/2005/8/layout/radial6"/>
    <dgm:cxn modelId="{E9ADAB4E-6883-4D9F-A197-2738AC02E08A}" srcId="{F38908FF-BF28-4451-B6B5-48FE5E4FEFE7}" destId="{D987AB14-99B3-4D05-AC01-D2EEC8883405}" srcOrd="0" destOrd="0" parTransId="{6AE94D18-1DD7-442D-B31B-024462657DEA}" sibTransId="{ACF06AFA-B21C-4EB3-8045-2AC31660997B}"/>
    <dgm:cxn modelId="{B049742A-A0BE-49D4-B89E-7A065A95AB56}" srcId="{F38908FF-BF28-4451-B6B5-48FE5E4FEFE7}" destId="{C40A4502-89EC-43D5-8E24-DFCABF136CF5}" srcOrd="3" destOrd="0" parTransId="{DFF8772A-A4FD-408B-973D-A78B3D31C76A}" sibTransId="{4FBC0660-66B5-447C-96DE-FF778360228C}"/>
    <dgm:cxn modelId="{697EB3A2-DB3C-4B23-9A79-47AFC20E4B85}" type="presOf" srcId="{AA356A74-B8C7-456F-9C5B-A42F24FADDC4}" destId="{BC7AA74C-F7B3-4547-A3F5-A3414EE8195C}" srcOrd="0" destOrd="0" presId="urn:microsoft.com/office/officeart/2005/8/layout/radial6"/>
    <dgm:cxn modelId="{DB7D0AB7-CC51-480F-80A2-A2ECB580AE4A}" type="presOf" srcId="{DD33C99B-0BCE-4943-9ABA-97C803BAF6E3}" destId="{A80EBD87-2C58-41DE-AA81-5BE626AF0058}" srcOrd="0" destOrd="0" presId="urn:microsoft.com/office/officeart/2005/8/layout/radial6"/>
    <dgm:cxn modelId="{F1DFD473-86B6-45A0-B94E-E726D6477189}" type="presOf" srcId="{ACF06AFA-B21C-4EB3-8045-2AC31660997B}" destId="{4F8048E6-401C-4DF6-9767-B7D98BA5442E}" srcOrd="0" destOrd="0" presId="urn:microsoft.com/office/officeart/2005/8/layout/radial6"/>
    <dgm:cxn modelId="{C68BAD74-59F2-4B2D-B657-68929118C840}" type="presOf" srcId="{D987AB14-99B3-4D05-AC01-D2EEC8883405}" destId="{B13B7587-CBDF-4C48-9684-EA1A8D9C51B6}" srcOrd="0" destOrd="0" presId="urn:microsoft.com/office/officeart/2005/8/layout/radial6"/>
    <dgm:cxn modelId="{EE622D02-BFF2-409C-9222-4AFF6732B1F3}" type="presOf" srcId="{1549F6B5-FCE9-4A69-B386-B05AD1165DB9}" destId="{1819DB06-5B80-4129-95C5-5FCE7BEB6D12}" srcOrd="0" destOrd="0" presId="urn:microsoft.com/office/officeart/2005/8/layout/radial6"/>
    <dgm:cxn modelId="{093B0CF1-F298-488D-8A1F-0F202063204F}" type="presOf" srcId="{C40A4502-89EC-43D5-8E24-DFCABF136CF5}" destId="{419C1BCB-6BD8-488C-A7A6-A1F7F685C16A}" srcOrd="0" destOrd="0" presId="urn:microsoft.com/office/officeart/2005/8/layout/radial6"/>
    <dgm:cxn modelId="{790C848F-9FC4-4C8F-9607-4C783EE93570}" type="presParOf" srcId="{A80EBD87-2C58-41DE-AA81-5BE626AF0058}" destId="{B55A6DCC-80C1-489B-AC57-4B53C9452CFF}" srcOrd="0" destOrd="0" presId="urn:microsoft.com/office/officeart/2005/8/layout/radial6"/>
    <dgm:cxn modelId="{6E9F49A5-CEAE-4BA6-8C26-1277D00DD27C}" type="presParOf" srcId="{A80EBD87-2C58-41DE-AA81-5BE626AF0058}" destId="{B13B7587-CBDF-4C48-9684-EA1A8D9C51B6}" srcOrd="1" destOrd="0" presId="urn:microsoft.com/office/officeart/2005/8/layout/radial6"/>
    <dgm:cxn modelId="{EB890A76-9E93-4717-8EC7-5EA310E97EBE}" type="presParOf" srcId="{A80EBD87-2C58-41DE-AA81-5BE626AF0058}" destId="{F6214EA8-AC65-4F4C-A3DF-38957B433DE2}" srcOrd="2" destOrd="0" presId="urn:microsoft.com/office/officeart/2005/8/layout/radial6"/>
    <dgm:cxn modelId="{AB314E38-FA24-41F1-AEBD-1F2B44B7B09E}" type="presParOf" srcId="{A80EBD87-2C58-41DE-AA81-5BE626AF0058}" destId="{4F8048E6-401C-4DF6-9767-B7D98BA5442E}" srcOrd="3" destOrd="0" presId="urn:microsoft.com/office/officeart/2005/8/layout/radial6"/>
    <dgm:cxn modelId="{CC88EFCF-AD74-41EB-B327-5A231809C850}" type="presParOf" srcId="{A80EBD87-2C58-41DE-AA81-5BE626AF0058}" destId="{4B311AEF-B760-44A7-9309-8C3C1C22A4E1}" srcOrd="4" destOrd="0" presId="urn:microsoft.com/office/officeart/2005/8/layout/radial6"/>
    <dgm:cxn modelId="{26FDC9B2-140A-4158-8BBA-FE3C109D2F42}" type="presParOf" srcId="{A80EBD87-2C58-41DE-AA81-5BE626AF0058}" destId="{DB59C781-F818-4A9D-B098-3F184CDE131B}" srcOrd="5" destOrd="0" presId="urn:microsoft.com/office/officeart/2005/8/layout/radial6"/>
    <dgm:cxn modelId="{CF91BD52-D768-4D83-BF3B-B1485EE00C2A}" type="presParOf" srcId="{A80EBD87-2C58-41DE-AA81-5BE626AF0058}" destId="{1819DB06-5B80-4129-95C5-5FCE7BEB6D12}" srcOrd="6" destOrd="0" presId="urn:microsoft.com/office/officeart/2005/8/layout/radial6"/>
    <dgm:cxn modelId="{9D8DB41F-1490-4484-BD19-6E8D421CD159}" type="presParOf" srcId="{A80EBD87-2C58-41DE-AA81-5BE626AF0058}" destId="{DD6E3E21-2401-43E8-A356-35CC158DBD52}" srcOrd="7" destOrd="0" presId="urn:microsoft.com/office/officeart/2005/8/layout/radial6"/>
    <dgm:cxn modelId="{4C5071B3-487D-4A82-AFE6-5B5930BF6A0B}" type="presParOf" srcId="{A80EBD87-2C58-41DE-AA81-5BE626AF0058}" destId="{EF7D2566-0B3F-4B5B-BB53-BA2BC93401E3}" srcOrd="8" destOrd="0" presId="urn:microsoft.com/office/officeart/2005/8/layout/radial6"/>
    <dgm:cxn modelId="{DC3E77AF-4D64-4805-A250-DC6523E7CF1E}" type="presParOf" srcId="{A80EBD87-2C58-41DE-AA81-5BE626AF0058}" destId="{B4043588-CA18-4326-8C26-FC5F51C02B36}" srcOrd="9" destOrd="0" presId="urn:microsoft.com/office/officeart/2005/8/layout/radial6"/>
    <dgm:cxn modelId="{F9FB7BE4-650A-4FFC-A669-772E89A9869D}" type="presParOf" srcId="{A80EBD87-2C58-41DE-AA81-5BE626AF0058}" destId="{419C1BCB-6BD8-488C-A7A6-A1F7F685C16A}" srcOrd="10" destOrd="0" presId="urn:microsoft.com/office/officeart/2005/8/layout/radial6"/>
    <dgm:cxn modelId="{E8D2B164-54E1-4D54-B160-C183B7A34598}" type="presParOf" srcId="{A80EBD87-2C58-41DE-AA81-5BE626AF0058}" destId="{89A1403B-CEF8-4E57-9481-B6A2CC60BABF}" srcOrd="11" destOrd="0" presId="urn:microsoft.com/office/officeart/2005/8/layout/radial6"/>
    <dgm:cxn modelId="{EB314677-CD9E-4219-A03A-CC4DD280EC47}" type="presParOf" srcId="{A80EBD87-2C58-41DE-AA81-5BE626AF0058}" destId="{1B993573-0C4A-4E35-AAA5-F179F53D175B}" srcOrd="12" destOrd="0" presId="urn:microsoft.com/office/officeart/2005/8/layout/radial6"/>
    <dgm:cxn modelId="{82981C02-3C48-4168-A3F4-5D01242ACC3E}" type="presParOf" srcId="{A80EBD87-2C58-41DE-AA81-5BE626AF0058}" destId="{61AF77C0-AC2F-4B9A-828D-6B543446C892}" srcOrd="13" destOrd="0" presId="urn:microsoft.com/office/officeart/2005/8/layout/radial6"/>
    <dgm:cxn modelId="{8AACFB19-CD4A-499C-BFB6-E07C27AC3359}" type="presParOf" srcId="{A80EBD87-2C58-41DE-AA81-5BE626AF0058}" destId="{00954647-2219-4F77-92B1-AF8404497C71}" srcOrd="14" destOrd="0" presId="urn:microsoft.com/office/officeart/2005/8/layout/radial6"/>
    <dgm:cxn modelId="{1B4D0680-84F3-4A6F-9AD5-B856C138D059}" type="presParOf" srcId="{A80EBD87-2C58-41DE-AA81-5BE626AF0058}" destId="{BC7AA74C-F7B3-4547-A3F5-A3414EE8195C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78A2AC-1980-474D-BFD9-C903B62C99A2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DC2AFF-F290-4301-B474-98F37B553A3A}">
      <dgm:prSet phldrT="[Text]"/>
      <dgm:spPr/>
      <dgm:t>
        <a:bodyPr/>
        <a:lstStyle/>
        <a:p>
          <a:r>
            <a:rPr lang="cs-CZ" dirty="0" smtClean="0"/>
            <a:t>…………</a:t>
          </a:r>
          <a:endParaRPr lang="cs-CZ" dirty="0"/>
        </a:p>
      </dgm:t>
    </dgm:pt>
    <dgm:pt modelId="{5301AACA-6FE1-4D33-A415-62986CBED64E}" type="parTrans" cxnId="{CCF51359-FD56-4AF8-A2C0-0DBEFD894AB7}">
      <dgm:prSet/>
      <dgm:spPr/>
      <dgm:t>
        <a:bodyPr/>
        <a:lstStyle/>
        <a:p>
          <a:endParaRPr lang="cs-CZ"/>
        </a:p>
      </dgm:t>
    </dgm:pt>
    <dgm:pt modelId="{68B57426-EEFA-4FBA-9798-2E184017D934}" type="sibTrans" cxnId="{CCF51359-FD56-4AF8-A2C0-0DBEFD894AB7}">
      <dgm:prSet/>
      <dgm:spPr/>
      <dgm:t>
        <a:bodyPr/>
        <a:lstStyle/>
        <a:p>
          <a:endParaRPr lang="cs-CZ"/>
        </a:p>
      </dgm:t>
    </dgm:pt>
    <dgm:pt modelId="{B61D097D-2133-4A9A-B090-71C3D6B512D1}">
      <dgm:prSet phldrT="[Text]"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BA3D7792-B811-47DD-AB51-93267219797E}" type="parTrans" cxnId="{395E4DE9-62FF-4C1D-925E-48BB69293D7C}">
      <dgm:prSet/>
      <dgm:spPr/>
      <dgm:t>
        <a:bodyPr/>
        <a:lstStyle/>
        <a:p>
          <a:endParaRPr lang="cs-CZ"/>
        </a:p>
      </dgm:t>
    </dgm:pt>
    <dgm:pt modelId="{30C92996-E818-41B4-90D4-2942011AAEC5}" type="sibTrans" cxnId="{395E4DE9-62FF-4C1D-925E-48BB69293D7C}">
      <dgm:prSet/>
      <dgm:spPr/>
      <dgm:t>
        <a:bodyPr/>
        <a:lstStyle/>
        <a:p>
          <a:endParaRPr lang="cs-CZ"/>
        </a:p>
      </dgm:t>
    </dgm:pt>
    <dgm:pt modelId="{5CC54E34-B93F-4E06-9529-AD82693345E4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43EF898B-0438-4262-946D-A26264224C4E}" type="parTrans" cxnId="{53C7180E-5DE9-427B-9C68-AE19D01895E9}">
      <dgm:prSet/>
      <dgm:spPr/>
      <dgm:t>
        <a:bodyPr/>
        <a:lstStyle/>
        <a:p>
          <a:endParaRPr lang="cs-CZ"/>
        </a:p>
      </dgm:t>
    </dgm:pt>
    <dgm:pt modelId="{B82EC5C4-2A4C-4319-ACE9-EC1D2A069B36}" type="sibTrans" cxnId="{53C7180E-5DE9-427B-9C68-AE19D01895E9}">
      <dgm:prSet/>
      <dgm:spPr/>
      <dgm:t>
        <a:bodyPr/>
        <a:lstStyle/>
        <a:p>
          <a:endParaRPr lang="cs-CZ"/>
        </a:p>
      </dgm:t>
    </dgm:pt>
    <dgm:pt modelId="{482CB789-06A0-435F-988D-B6EC437818BF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47E3545C-C549-4008-A780-4F54324F86A4}" type="parTrans" cxnId="{4E8D1818-85B6-478F-82AA-EED49F5572AF}">
      <dgm:prSet/>
      <dgm:spPr/>
      <dgm:t>
        <a:bodyPr/>
        <a:lstStyle/>
        <a:p>
          <a:endParaRPr lang="cs-CZ"/>
        </a:p>
      </dgm:t>
    </dgm:pt>
    <dgm:pt modelId="{C2A3314A-36AD-461B-99AC-716BD71987B1}" type="sibTrans" cxnId="{4E8D1818-85B6-478F-82AA-EED49F5572AF}">
      <dgm:prSet/>
      <dgm:spPr/>
      <dgm:t>
        <a:bodyPr/>
        <a:lstStyle/>
        <a:p>
          <a:endParaRPr lang="cs-CZ"/>
        </a:p>
      </dgm:t>
    </dgm:pt>
    <dgm:pt modelId="{1A8698E3-6E85-46A2-B159-11C6587BDB9B}">
      <dgm:prSet phldrT="[Text]"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FC1F75C7-4F49-40C2-B794-F83413AB832F}" type="parTrans" cxnId="{0F4A5AFE-57DC-46B9-BD0E-7B526EFCFE0D}">
      <dgm:prSet/>
      <dgm:spPr/>
      <dgm:t>
        <a:bodyPr/>
        <a:lstStyle/>
        <a:p>
          <a:endParaRPr lang="cs-CZ"/>
        </a:p>
      </dgm:t>
    </dgm:pt>
    <dgm:pt modelId="{8E60213B-FFF0-4D86-A65B-469026643C35}" type="sibTrans" cxnId="{0F4A5AFE-57DC-46B9-BD0E-7B526EFCFE0D}">
      <dgm:prSet/>
      <dgm:spPr/>
      <dgm:t>
        <a:bodyPr/>
        <a:lstStyle/>
        <a:p>
          <a:endParaRPr lang="cs-CZ"/>
        </a:p>
      </dgm:t>
    </dgm:pt>
    <dgm:pt modelId="{65746F8D-12BE-42EE-ACB4-1DF855947C0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D3B3C85A-7BD5-472E-BCE2-BC07864692E7}" type="parTrans" cxnId="{F4CC380A-DDBF-4951-BE95-57F1FCF2D13C}">
      <dgm:prSet/>
      <dgm:spPr/>
      <dgm:t>
        <a:bodyPr/>
        <a:lstStyle/>
        <a:p>
          <a:endParaRPr lang="cs-CZ"/>
        </a:p>
      </dgm:t>
    </dgm:pt>
    <dgm:pt modelId="{80C16D82-7C6B-47B5-8260-4BA7D753A207}" type="sibTrans" cxnId="{F4CC380A-DDBF-4951-BE95-57F1FCF2D13C}">
      <dgm:prSet/>
      <dgm:spPr/>
      <dgm:t>
        <a:bodyPr/>
        <a:lstStyle/>
        <a:p>
          <a:endParaRPr lang="cs-CZ"/>
        </a:p>
      </dgm:t>
    </dgm:pt>
    <dgm:pt modelId="{E7A5CCD9-6877-4141-A023-1256E9632FB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FEC98C35-2BDE-45D1-A22F-20784E3B5DE2}" type="parTrans" cxnId="{44E08B3A-5FE4-4BA7-B996-36FB63010E48}">
      <dgm:prSet/>
      <dgm:spPr/>
      <dgm:t>
        <a:bodyPr/>
        <a:lstStyle/>
        <a:p>
          <a:endParaRPr lang="cs-CZ"/>
        </a:p>
      </dgm:t>
    </dgm:pt>
    <dgm:pt modelId="{51AA9620-9CE7-4513-A8BA-0E25B3D3C909}" type="sibTrans" cxnId="{44E08B3A-5FE4-4BA7-B996-36FB63010E48}">
      <dgm:prSet/>
      <dgm:spPr/>
      <dgm:t>
        <a:bodyPr/>
        <a:lstStyle/>
        <a:p>
          <a:endParaRPr lang="cs-CZ"/>
        </a:p>
      </dgm:t>
    </dgm:pt>
    <dgm:pt modelId="{86D68C49-4E96-44A5-9E71-557264AE7847}" type="pres">
      <dgm:prSet presAssocID="{9F78A2AC-1980-474D-BFD9-C903B62C99A2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7B787C3-E76A-4782-8247-587753CBF89A}" type="pres">
      <dgm:prSet presAssocID="{7FDC2AFF-F290-4301-B474-98F37B553A3A}" presName="centerShape" presStyleLbl="node0" presStyleIdx="0" presStyleCnt="1" custScaleX="235019"/>
      <dgm:spPr/>
      <dgm:t>
        <a:bodyPr/>
        <a:lstStyle/>
        <a:p>
          <a:endParaRPr lang="cs-CZ"/>
        </a:p>
      </dgm:t>
    </dgm:pt>
    <dgm:pt modelId="{207378E1-F324-4CE5-8B39-9BB5329F7F0F}" type="pres">
      <dgm:prSet presAssocID="{B61D097D-2133-4A9A-B090-71C3D6B512D1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35348C-156B-43FC-8556-75320CAC97DC}" type="pres">
      <dgm:prSet presAssocID="{B61D097D-2133-4A9A-B090-71C3D6B512D1}" presName="dummy" presStyleCnt="0"/>
      <dgm:spPr/>
    </dgm:pt>
    <dgm:pt modelId="{3FEFD984-4486-4F9E-A876-C5F36CBC4473}" type="pres">
      <dgm:prSet presAssocID="{30C92996-E818-41B4-90D4-2942011AAEC5}" presName="sibTrans" presStyleLbl="sibTrans2D1" presStyleIdx="0" presStyleCnt="6"/>
      <dgm:spPr/>
      <dgm:t>
        <a:bodyPr/>
        <a:lstStyle/>
        <a:p>
          <a:endParaRPr lang="cs-CZ"/>
        </a:p>
      </dgm:t>
    </dgm:pt>
    <dgm:pt modelId="{01672D33-5444-4FEB-A02B-D311DD3B706F}" type="pres">
      <dgm:prSet presAssocID="{5CC54E34-B93F-4E06-9529-AD82693345E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E195C2-0F9B-4397-98B4-4A61C86603C4}" type="pres">
      <dgm:prSet presAssocID="{5CC54E34-B93F-4E06-9529-AD82693345E4}" presName="dummy" presStyleCnt="0"/>
      <dgm:spPr/>
    </dgm:pt>
    <dgm:pt modelId="{0EF84616-F49E-4168-B4C3-A874B6DCD948}" type="pres">
      <dgm:prSet presAssocID="{B82EC5C4-2A4C-4319-ACE9-EC1D2A069B36}" presName="sibTrans" presStyleLbl="sibTrans2D1" presStyleIdx="1" presStyleCnt="6"/>
      <dgm:spPr/>
      <dgm:t>
        <a:bodyPr/>
        <a:lstStyle/>
        <a:p>
          <a:endParaRPr lang="cs-CZ"/>
        </a:p>
      </dgm:t>
    </dgm:pt>
    <dgm:pt modelId="{DFA05466-C523-4ABC-B165-8852A94D6376}" type="pres">
      <dgm:prSet presAssocID="{482CB789-06A0-435F-988D-B6EC437818BF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229C3C-E115-4A9A-A38A-16357103F761}" type="pres">
      <dgm:prSet presAssocID="{482CB789-06A0-435F-988D-B6EC437818BF}" presName="dummy" presStyleCnt="0"/>
      <dgm:spPr/>
    </dgm:pt>
    <dgm:pt modelId="{D26F5362-8D41-4BCE-9DDB-4496295FA703}" type="pres">
      <dgm:prSet presAssocID="{C2A3314A-36AD-461B-99AC-716BD71987B1}" presName="sibTrans" presStyleLbl="sibTrans2D1" presStyleIdx="2" presStyleCnt="6"/>
      <dgm:spPr/>
      <dgm:t>
        <a:bodyPr/>
        <a:lstStyle/>
        <a:p>
          <a:endParaRPr lang="cs-CZ"/>
        </a:p>
      </dgm:t>
    </dgm:pt>
    <dgm:pt modelId="{A1B39F9C-02A4-44CB-BDF2-8CB71B929FAD}" type="pres">
      <dgm:prSet presAssocID="{1A8698E3-6E85-46A2-B159-11C6587BDB9B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17BFD8-DEC0-4B1A-A080-DB650A571967}" type="pres">
      <dgm:prSet presAssocID="{1A8698E3-6E85-46A2-B159-11C6587BDB9B}" presName="dummy" presStyleCnt="0"/>
      <dgm:spPr/>
    </dgm:pt>
    <dgm:pt modelId="{347BCA26-632B-46B5-9C83-80662C66FB28}" type="pres">
      <dgm:prSet presAssocID="{8E60213B-FFF0-4D86-A65B-469026643C35}" presName="sibTrans" presStyleLbl="sibTrans2D1" presStyleIdx="3" presStyleCnt="6"/>
      <dgm:spPr/>
      <dgm:t>
        <a:bodyPr/>
        <a:lstStyle/>
        <a:p>
          <a:endParaRPr lang="cs-CZ"/>
        </a:p>
      </dgm:t>
    </dgm:pt>
    <dgm:pt modelId="{2E66D09A-1E48-4491-BE3D-1855C67BF432}" type="pres">
      <dgm:prSet presAssocID="{65746F8D-12BE-42EE-ACB4-1DF855947C0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C02383-8293-40D9-B2CF-CB5DB317E94A}" type="pres">
      <dgm:prSet presAssocID="{65746F8D-12BE-42EE-ACB4-1DF855947C07}" presName="dummy" presStyleCnt="0"/>
      <dgm:spPr/>
    </dgm:pt>
    <dgm:pt modelId="{0F72A784-0F55-424E-9DD2-655E06E2872D}" type="pres">
      <dgm:prSet presAssocID="{80C16D82-7C6B-47B5-8260-4BA7D753A207}" presName="sibTrans" presStyleLbl="sibTrans2D1" presStyleIdx="4" presStyleCnt="6"/>
      <dgm:spPr/>
      <dgm:t>
        <a:bodyPr/>
        <a:lstStyle/>
        <a:p>
          <a:endParaRPr lang="cs-CZ"/>
        </a:p>
      </dgm:t>
    </dgm:pt>
    <dgm:pt modelId="{422048C1-9015-4966-B463-2158912D5547}" type="pres">
      <dgm:prSet presAssocID="{E7A5CCD9-6877-4141-A023-1256E9632FB7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DDF3C6-20AB-4613-A830-BF16AD814191}" type="pres">
      <dgm:prSet presAssocID="{E7A5CCD9-6877-4141-A023-1256E9632FB7}" presName="dummy" presStyleCnt="0"/>
      <dgm:spPr/>
    </dgm:pt>
    <dgm:pt modelId="{7B30B28E-A4E4-4B0F-BE45-B2BB900C5511}" type="pres">
      <dgm:prSet presAssocID="{51AA9620-9CE7-4513-A8BA-0E25B3D3C909}" presName="sibTrans" presStyleLbl="sibTrans2D1" presStyleIdx="5" presStyleCnt="6"/>
      <dgm:spPr/>
      <dgm:t>
        <a:bodyPr/>
        <a:lstStyle/>
        <a:p>
          <a:endParaRPr lang="cs-CZ"/>
        </a:p>
      </dgm:t>
    </dgm:pt>
  </dgm:ptLst>
  <dgm:cxnLst>
    <dgm:cxn modelId="{4E8D1818-85B6-478F-82AA-EED49F5572AF}" srcId="{7FDC2AFF-F290-4301-B474-98F37B553A3A}" destId="{482CB789-06A0-435F-988D-B6EC437818BF}" srcOrd="2" destOrd="0" parTransId="{47E3545C-C549-4008-A780-4F54324F86A4}" sibTransId="{C2A3314A-36AD-461B-99AC-716BD71987B1}"/>
    <dgm:cxn modelId="{C172DE74-BB38-4AF5-BF41-084B30AC983A}" type="presOf" srcId="{9F78A2AC-1980-474D-BFD9-C903B62C99A2}" destId="{86D68C49-4E96-44A5-9E71-557264AE7847}" srcOrd="0" destOrd="0" presId="urn:microsoft.com/office/officeart/2005/8/layout/radial6"/>
    <dgm:cxn modelId="{3ED1FDEA-B14B-4A69-B89A-973E0B032151}" type="presOf" srcId="{30C92996-E818-41B4-90D4-2942011AAEC5}" destId="{3FEFD984-4486-4F9E-A876-C5F36CBC4473}" srcOrd="0" destOrd="0" presId="urn:microsoft.com/office/officeart/2005/8/layout/radial6"/>
    <dgm:cxn modelId="{C20BDF1F-3B49-4519-82E4-0F1FE62A0229}" type="presOf" srcId="{8E60213B-FFF0-4D86-A65B-469026643C35}" destId="{347BCA26-632B-46B5-9C83-80662C66FB28}" srcOrd="0" destOrd="0" presId="urn:microsoft.com/office/officeart/2005/8/layout/radial6"/>
    <dgm:cxn modelId="{85AB2FDE-B68F-4883-AFBB-92F10CEABD4C}" type="presOf" srcId="{E7A5CCD9-6877-4141-A023-1256E9632FB7}" destId="{422048C1-9015-4966-B463-2158912D5547}" srcOrd="0" destOrd="0" presId="urn:microsoft.com/office/officeart/2005/8/layout/radial6"/>
    <dgm:cxn modelId="{C325D35B-1A2A-47E3-9E35-84F624A0B599}" type="presOf" srcId="{80C16D82-7C6B-47B5-8260-4BA7D753A207}" destId="{0F72A784-0F55-424E-9DD2-655E06E2872D}" srcOrd="0" destOrd="0" presId="urn:microsoft.com/office/officeart/2005/8/layout/radial6"/>
    <dgm:cxn modelId="{0F4A5AFE-57DC-46B9-BD0E-7B526EFCFE0D}" srcId="{7FDC2AFF-F290-4301-B474-98F37B553A3A}" destId="{1A8698E3-6E85-46A2-B159-11C6587BDB9B}" srcOrd="3" destOrd="0" parTransId="{FC1F75C7-4F49-40C2-B794-F83413AB832F}" sibTransId="{8E60213B-FFF0-4D86-A65B-469026643C35}"/>
    <dgm:cxn modelId="{F4CC380A-DDBF-4951-BE95-57F1FCF2D13C}" srcId="{7FDC2AFF-F290-4301-B474-98F37B553A3A}" destId="{65746F8D-12BE-42EE-ACB4-1DF855947C07}" srcOrd="4" destOrd="0" parTransId="{D3B3C85A-7BD5-472E-BCE2-BC07864692E7}" sibTransId="{80C16D82-7C6B-47B5-8260-4BA7D753A207}"/>
    <dgm:cxn modelId="{F5A9345D-8758-414A-B880-DAEC2DA743FB}" type="presOf" srcId="{5CC54E34-B93F-4E06-9529-AD82693345E4}" destId="{01672D33-5444-4FEB-A02B-D311DD3B706F}" srcOrd="0" destOrd="0" presId="urn:microsoft.com/office/officeart/2005/8/layout/radial6"/>
    <dgm:cxn modelId="{89DCEAAD-1FA1-42CD-ABCB-F01538EE0231}" type="presOf" srcId="{B82EC5C4-2A4C-4319-ACE9-EC1D2A069B36}" destId="{0EF84616-F49E-4168-B4C3-A874B6DCD948}" srcOrd="0" destOrd="0" presId="urn:microsoft.com/office/officeart/2005/8/layout/radial6"/>
    <dgm:cxn modelId="{F70F84E8-F221-4A6D-97FD-204619491E3D}" type="presOf" srcId="{51AA9620-9CE7-4513-A8BA-0E25B3D3C909}" destId="{7B30B28E-A4E4-4B0F-BE45-B2BB900C5511}" srcOrd="0" destOrd="0" presId="urn:microsoft.com/office/officeart/2005/8/layout/radial6"/>
    <dgm:cxn modelId="{44E08B3A-5FE4-4BA7-B996-36FB63010E48}" srcId="{7FDC2AFF-F290-4301-B474-98F37B553A3A}" destId="{E7A5CCD9-6877-4141-A023-1256E9632FB7}" srcOrd="5" destOrd="0" parTransId="{FEC98C35-2BDE-45D1-A22F-20784E3B5DE2}" sibTransId="{51AA9620-9CE7-4513-A8BA-0E25B3D3C909}"/>
    <dgm:cxn modelId="{03D6E8AD-C9D5-4046-BE7B-504E72332046}" type="presOf" srcId="{482CB789-06A0-435F-988D-B6EC437818BF}" destId="{DFA05466-C523-4ABC-B165-8852A94D6376}" srcOrd="0" destOrd="0" presId="urn:microsoft.com/office/officeart/2005/8/layout/radial6"/>
    <dgm:cxn modelId="{53C7180E-5DE9-427B-9C68-AE19D01895E9}" srcId="{7FDC2AFF-F290-4301-B474-98F37B553A3A}" destId="{5CC54E34-B93F-4E06-9529-AD82693345E4}" srcOrd="1" destOrd="0" parTransId="{43EF898B-0438-4262-946D-A26264224C4E}" sibTransId="{B82EC5C4-2A4C-4319-ACE9-EC1D2A069B36}"/>
    <dgm:cxn modelId="{1BC5F3B0-CEFF-4635-91D4-9E14F7E8D442}" type="presOf" srcId="{7FDC2AFF-F290-4301-B474-98F37B553A3A}" destId="{37B787C3-E76A-4782-8247-587753CBF89A}" srcOrd="0" destOrd="0" presId="urn:microsoft.com/office/officeart/2005/8/layout/radial6"/>
    <dgm:cxn modelId="{417488C2-DDE7-432B-95AB-10D889744282}" type="presOf" srcId="{B61D097D-2133-4A9A-B090-71C3D6B512D1}" destId="{207378E1-F324-4CE5-8B39-9BB5329F7F0F}" srcOrd="0" destOrd="0" presId="urn:microsoft.com/office/officeart/2005/8/layout/radial6"/>
    <dgm:cxn modelId="{DE9028D8-AB85-4406-8777-21D4FBA59311}" type="presOf" srcId="{65746F8D-12BE-42EE-ACB4-1DF855947C07}" destId="{2E66D09A-1E48-4491-BE3D-1855C67BF432}" srcOrd="0" destOrd="0" presId="urn:microsoft.com/office/officeart/2005/8/layout/radial6"/>
    <dgm:cxn modelId="{3520363A-CF70-4998-9B9A-756B765BABC5}" type="presOf" srcId="{C2A3314A-36AD-461B-99AC-716BD71987B1}" destId="{D26F5362-8D41-4BCE-9DDB-4496295FA703}" srcOrd="0" destOrd="0" presId="urn:microsoft.com/office/officeart/2005/8/layout/radial6"/>
    <dgm:cxn modelId="{0C954B9B-86F5-49A0-B472-F2F65627E36A}" type="presOf" srcId="{1A8698E3-6E85-46A2-B159-11C6587BDB9B}" destId="{A1B39F9C-02A4-44CB-BDF2-8CB71B929FAD}" srcOrd="0" destOrd="0" presId="urn:microsoft.com/office/officeart/2005/8/layout/radial6"/>
    <dgm:cxn modelId="{CCF51359-FD56-4AF8-A2C0-0DBEFD894AB7}" srcId="{9F78A2AC-1980-474D-BFD9-C903B62C99A2}" destId="{7FDC2AFF-F290-4301-B474-98F37B553A3A}" srcOrd="0" destOrd="0" parTransId="{5301AACA-6FE1-4D33-A415-62986CBED64E}" sibTransId="{68B57426-EEFA-4FBA-9798-2E184017D934}"/>
    <dgm:cxn modelId="{395E4DE9-62FF-4C1D-925E-48BB69293D7C}" srcId="{7FDC2AFF-F290-4301-B474-98F37B553A3A}" destId="{B61D097D-2133-4A9A-B090-71C3D6B512D1}" srcOrd="0" destOrd="0" parTransId="{BA3D7792-B811-47DD-AB51-93267219797E}" sibTransId="{30C92996-E818-41B4-90D4-2942011AAEC5}"/>
    <dgm:cxn modelId="{90D2CD16-9490-4C55-B69B-001AE6ABB8A8}" type="presParOf" srcId="{86D68C49-4E96-44A5-9E71-557264AE7847}" destId="{37B787C3-E76A-4782-8247-587753CBF89A}" srcOrd="0" destOrd="0" presId="urn:microsoft.com/office/officeart/2005/8/layout/radial6"/>
    <dgm:cxn modelId="{5ABFD28C-FA55-4231-9266-A28BBF04F414}" type="presParOf" srcId="{86D68C49-4E96-44A5-9E71-557264AE7847}" destId="{207378E1-F324-4CE5-8B39-9BB5329F7F0F}" srcOrd="1" destOrd="0" presId="urn:microsoft.com/office/officeart/2005/8/layout/radial6"/>
    <dgm:cxn modelId="{9BC0E5A6-A5CA-47E0-B353-9D71830B49AC}" type="presParOf" srcId="{86D68C49-4E96-44A5-9E71-557264AE7847}" destId="{5F35348C-156B-43FC-8556-75320CAC97DC}" srcOrd="2" destOrd="0" presId="urn:microsoft.com/office/officeart/2005/8/layout/radial6"/>
    <dgm:cxn modelId="{C5A22C21-E6D5-4109-AA43-5FCC9864631E}" type="presParOf" srcId="{86D68C49-4E96-44A5-9E71-557264AE7847}" destId="{3FEFD984-4486-4F9E-A876-C5F36CBC4473}" srcOrd="3" destOrd="0" presId="urn:microsoft.com/office/officeart/2005/8/layout/radial6"/>
    <dgm:cxn modelId="{135091D1-FDBD-4D76-A80E-F245D81C4D33}" type="presParOf" srcId="{86D68C49-4E96-44A5-9E71-557264AE7847}" destId="{01672D33-5444-4FEB-A02B-D311DD3B706F}" srcOrd="4" destOrd="0" presId="urn:microsoft.com/office/officeart/2005/8/layout/radial6"/>
    <dgm:cxn modelId="{D2238044-A39D-4440-BC97-52B0FA04AAF9}" type="presParOf" srcId="{86D68C49-4E96-44A5-9E71-557264AE7847}" destId="{5EE195C2-0F9B-4397-98B4-4A61C86603C4}" srcOrd="5" destOrd="0" presId="urn:microsoft.com/office/officeart/2005/8/layout/radial6"/>
    <dgm:cxn modelId="{B62CBEBC-851D-481F-AE74-722AF274EDA2}" type="presParOf" srcId="{86D68C49-4E96-44A5-9E71-557264AE7847}" destId="{0EF84616-F49E-4168-B4C3-A874B6DCD948}" srcOrd="6" destOrd="0" presId="urn:microsoft.com/office/officeart/2005/8/layout/radial6"/>
    <dgm:cxn modelId="{61FA9FC2-3755-4559-8C58-75604C598A44}" type="presParOf" srcId="{86D68C49-4E96-44A5-9E71-557264AE7847}" destId="{DFA05466-C523-4ABC-B165-8852A94D6376}" srcOrd="7" destOrd="0" presId="urn:microsoft.com/office/officeart/2005/8/layout/radial6"/>
    <dgm:cxn modelId="{61AB71E1-AD6D-4AF9-A276-C4DE9FE1FAEF}" type="presParOf" srcId="{86D68C49-4E96-44A5-9E71-557264AE7847}" destId="{45229C3C-E115-4A9A-A38A-16357103F761}" srcOrd="8" destOrd="0" presId="urn:microsoft.com/office/officeart/2005/8/layout/radial6"/>
    <dgm:cxn modelId="{753AB192-4B27-4841-BC2B-EF0EDD04F3C7}" type="presParOf" srcId="{86D68C49-4E96-44A5-9E71-557264AE7847}" destId="{D26F5362-8D41-4BCE-9DDB-4496295FA703}" srcOrd="9" destOrd="0" presId="urn:microsoft.com/office/officeart/2005/8/layout/radial6"/>
    <dgm:cxn modelId="{6BECB030-0653-467C-8ABE-61B89ABCB5B2}" type="presParOf" srcId="{86D68C49-4E96-44A5-9E71-557264AE7847}" destId="{A1B39F9C-02A4-44CB-BDF2-8CB71B929FAD}" srcOrd="10" destOrd="0" presId="urn:microsoft.com/office/officeart/2005/8/layout/radial6"/>
    <dgm:cxn modelId="{467601AA-872C-4580-880A-AF0E6EEAA327}" type="presParOf" srcId="{86D68C49-4E96-44A5-9E71-557264AE7847}" destId="{4017BFD8-DEC0-4B1A-A080-DB650A571967}" srcOrd="11" destOrd="0" presId="urn:microsoft.com/office/officeart/2005/8/layout/radial6"/>
    <dgm:cxn modelId="{49B0D1A4-99B9-47AB-8FBD-3AA5F2418B5B}" type="presParOf" srcId="{86D68C49-4E96-44A5-9E71-557264AE7847}" destId="{347BCA26-632B-46B5-9C83-80662C66FB28}" srcOrd="12" destOrd="0" presId="urn:microsoft.com/office/officeart/2005/8/layout/radial6"/>
    <dgm:cxn modelId="{E157709C-9CBB-4980-8D4F-DA53C11A541D}" type="presParOf" srcId="{86D68C49-4E96-44A5-9E71-557264AE7847}" destId="{2E66D09A-1E48-4491-BE3D-1855C67BF432}" srcOrd="13" destOrd="0" presId="urn:microsoft.com/office/officeart/2005/8/layout/radial6"/>
    <dgm:cxn modelId="{3428BFA2-A1C1-4D3D-A0DE-13DE6479118F}" type="presParOf" srcId="{86D68C49-4E96-44A5-9E71-557264AE7847}" destId="{1DC02383-8293-40D9-B2CF-CB5DB317E94A}" srcOrd="14" destOrd="0" presId="urn:microsoft.com/office/officeart/2005/8/layout/radial6"/>
    <dgm:cxn modelId="{FB3011D3-177D-4D65-AC9D-5915C34E5346}" type="presParOf" srcId="{86D68C49-4E96-44A5-9E71-557264AE7847}" destId="{0F72A784-0F55-424E-9DD2-655E06E2872D}" srcOrd="15" destOrd="0" presId="urn:microsoft.com/office/officeart/2005/8/layout/radial6"/>
    <dgm:cxn modelId="{15DCE401-7798-4D7F-BCE4-AB6BDE7F0737}" type="presParOf" srcId="{86D68C49-4E96-44A5-9E71-557264AE7847}" destId="{422048C1-9015-4966-B463-2158912D5547}" srcOrd="16" destOrd="0" presId="urn:microsoft.com/office/officeart/2005/8/layout/radial6"/>
    <dgm:cxn modelId="{6CBF4155-5D4B-4745-83C1-4DE6D2D559AF}" type="presParOf" srcId="{86D68C49-4E96-44A5-9E71-557264AE7847}" destId="{D8DDF3C6-20AB-4613-A830-BF16AD814191}" srcOrd="17" destOrd="0" presId="urn:microsoft.com/office/officeart/2005/8/layout/radial6"/>
    <dgm:cxn modelId="{36A690AE-E469-453E-9A6A-AE4AD3AC1163}" type="presParOf" srcId="{86D68C49-4E96-44A5-9E71-557264AE7847}" destId="{7B30B28E-A4E4-4B0F-BE45-B2BB900C5511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56C470-B6BC-4884-8AB7-5025C0394AE0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E6EE032-4646-4BA3-BA29-6DCF7AA044CB}">
      <dgm:prSet phldrT="[Text]"/>
      <dgm:spPr/>
      <dgm:t>
        <a:bodyPr/>
        <a:lstStyle/>
        <a:p>
          <a:r>
            <a:rPr lang="cs-CZ" dirty="0" smtClean="0"/>
            <a:t>…………….</a:t>
          </a:r>
        </a:p>
        <a:p>
          <a:r>
            <a:rPr lang="cs-CZ" dirty="0" smtClean="0"/>
            <a:t>………..</a:t>
          </a:r>
          <a:endParaRPr lang="cs-CZ" dirty="0"/>
        </a:p>
      </dgm:t>
    </dgm:pt>
    <dgm:pt modelId="{26D9B8CC-7097-47DD-91FA-30E8D4B4CB08}" type="parTrans" cxnId="{1FFFF1D7-D2A3-491A-B3FF-C864E4B29A8C}">
      <dgm:prSet/>
      <dgm:spPr/>
      <dgm:t>
        <a:bodyPr/>
        <a:lstStyle/>
        <a:p>
          <a:endParaRPr lang="cs-CZ"/>
        </a:p>
      </dgm:t>
    </dgm:pt>
    <dgm:pt modelId="{0EBFD1BB-7C5C-42DF-8443-C4F6810B7066}" type="sibTrans" cxnId="{1FFFF1D7-D2A3-491A-B3FF-C864E4B29A8C}">
      <dgm:prSet/>
      <dgm:spPr/>
      <dgm:t>
        <a:bodyPr/>
        <a:lstStyle/>
        <a:p>
          <a:endParaRPr lang="cs-CZ"/>
        </a:p>
      </dgm:t>
    </dgm:pt>
    <dgm:pt modelId="{D88FB3FA-AA46-434B-BFAB-009CD3D9C193}">
      <dgm:prSet phldrT="[Text]"/>
      <dgm:spPr/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33F15434-28CD-470B-8885-2F704206AFF0}" type="parTrans" cxnId="{1FBD4CAD-DD4D-49C3-B4A5-2DCF60E74D6D}">
      <dgm:prSet/>
      <dgm:spPr/>
      <dgm:t>
        <a:bodyPr/>
        <a:lstStyle/>
        <a:p>
          <a:endParaRPr lang="cs-CZ"/>
        </a:p>
      </dgm:t>
    </dgm:pt>
    <dgm:pt modelId="{64B94E57-94EF-4361-8E2E-00C041A95C63}" type="sibTrans" cxnId="{1FBD4CAD-DD4D-49C3-B4A5-2DCF60E74D6D}">
      <dgm:prSet/>
      <dgm:spPr/>
      <dgm:t>
        <a:bodyPr/>
        <a:lstStyle/>
        <a:p>
          <a:endParaRPr lang="cs-CZ"/>
        </a:p>
      </dgm:t>
    </dgm:pt>
    <dgm:pt modelId="{D4607517-7E09-4650-B933-AE587F03E7A1}">
      <dgm:prSet phldrT="[Text]"/>
      <dgm:spPr/>
      <dgm:t>
        <a:bodyPr/>
        <a:lstStyle/>
        <a:p>
          <a:r>
            <a:rPr lang="cs-CZ" dirty="0" smtClean="0"/>
            <a:t>Ž</a:t>
          </a:r>
          <a:endParaRPr lang="cs-CZ" dirty="0"/>
        </a:p>
      </dgm:t>
    </dgm:pt>
    <dgm:pt modelId="{98A7F9B8-B2BF-4CE2-B48E-7F71FDA32894}" type="parTrans" cxnId="{2F40BE73-353B-4766-93D1-92C25F731F17}">
      <dgm:prSet/>
      <dgm:spPr/>
      <dgm:t>
        <a:bodyPr/>
        <a:lstStyle/>
        <a:p>
          <a:endParaRPr lang="cs-CZ"/>
        </a:p>
      </dgm:t>
    </dgm:pt>
    <dgm:pt modelId="{7D8F75F5-F843-48FC-A2D9-8E7E677AE30B}" type="sibTrans" cxnId="{2F40BE73-353B-4766-93D1-92C25F731F17}">
      <dgm:prSet/>
      <dgm:spPr/>
      <dgm:t>
        <a:bodyPr/>
        <a:lstStyle/>
        <a:p>
          <a:endParaRPr lang="cs-CZ"/>
        </a:p>
      </dgm:t>
    </dgm:pt>
    <dgm:pt modelId="{21D3C886-B824-44C9-B697-E7DDE590CD0B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9D2C1179-BF56-4240-A31B-C95C3436ECF4}" type="parTrans" cxnId="{EA479AF4-2607-4E1D-B7A2-9D6471089B93}">
      <dgm:prSet/>
      <dgm:spPr/>
      <dgm:t>
        <a:bodyPr/>
        <a:lstStyle/>
        <a:p>
          <a:endParaRPr lang="cs-CZ"/>
        </a:p>
      </dgm:t>
    </dgm:pt>
    <dgm:pt modelId="{8861C908-4A0E-45A2-BB9E-699011D48F2C}" type="sibTrans" cxnId="{EA479AF4-2607-4E1D-B7A2-9D6471089B93}">
      <dgm:prSet/>
      <dgm:spPr/>
      <dgm:t>
        <a:bodyPr/>
        <a:lstStyle/>
        <a:p>
          <a:endParaRPr lang="cs-CZ"/>
        </a:p>
      </dgm:t>
    </dgm:pt>
    <dgm:pt modelId="{B692BC5D-B275-4463-9E9C-1D1C1F576524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97511685-2D5C-4177-B908-1792EB8AB725}" type="parTrans" cxnId="{71982F03-7F63-42A4-8969-90B47AA2E285}">
      <dgm:prSet/>
      <dgm:spPr/>
      <dgm:t>
        <a:bodyPr/>
        <a:lstStyle/>
        <a:p>
          <a:endParaRPr lang="cs-CZ"/>
        </a:p>
      </dgm:t>
    </dgm:pt>
    <dgm:pt modelId="{D6D3DB1D-D078-4BB8-8AA9-D2A2A032F219}" type="sibTrans" cxnId="{71982F03-7F63-42A4-8969-90B47AA2E285}">
      <dgm:prSet/>
      <dgm:spPr/>
      <dgm:t>
        <a:bodyPr/>
        <a:lstStyle/>
        <a:p>
          <a:endParaRPr lang="cs-CZ"/>
        </a:p>
      </dgm:t>
    </dgm:pt>
    <dgm:pt modelId="{AAC06AD6-3CB3-4341-8BAB-16BC05068F5E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482FC833-D9BB-4077-A322-05B4F10CB111}" type="parTrans" cxnId="{0A6ED0FC-D308-42ED-BCA6-F5DD1DC0B945}">
      <dgm:prSet/>
      <dgm:spPr/>
      <dgm:t>
        <a:bodyPr/>
        <a:lstStyle/>
        <a:p>
          <a:endParaRPr lang="cs-CZ"/>
        </a:p>
      </dgm:t>
    </dgm:pt>
    <dgm:pt modelId="{CEED8E54-ACC4-49A7-81E9-F31D68922755}" type="sibTrans" cxnId="{0A6ED0FC-D308-42ED-BCA6-F5DD1DC0B945}">
      <dgm:prSet/>
      <dgm:spPr/>
      <dgm:t>
        <a:bodyPr/>
        <a:lstStyle/>
        <a:p>
          <a:endParaRPr lang="cs-CZ"/>
        </a:p>
      </dgm:t>
    </dgm:pt>
    <dgm:pt modelId="{224E7923-0845-4F64-802E-EF3DDBA94535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43B4549E-5F35-42D8-94E2-549480234D8B}" type="parTrans" cxnId="{902BEDF8-55A2-485D-9B23-A024213F97FD}">
      <dgm:prSet/>
      <dgm:spPr/>
      <dgm:t>
        <a:bodyPr/>
        <a:lstStyle/>
        <a:p>
          <a:endParaRPr lang="cs-CZ"/>
        </a:p>
      </dgm:t>
    </dgm:pt>
    <dgm:pt modelId="{36D90799-2CD5-44A1-A643-DCCEAB20878A}" type="sibTrans" cxnId="{902BEDF8-55A2-485D-9B23-A024213F97FD}">
      <dgm:prSet/>
      <dgm:spPr/>
      <dgm:t>
        <a:bodyPr/>
        <a:lstStyle/>
        <a:p>
          <a:endParaRPr lang="cs-CZ"/>
        </a:p>
      </dgm:t>
    </dgm:pt>
    <dgm:pt modelId="{FF50B997-AAF8-40D2-BC32-F153A1643F2C}">
      <dgm:prSet phldrT="[Text]"/>
      <dgm:spPr/>
      <dgm:t>
        <a:bodyPr/>
        <a:lstStyle/>
        <a:p>
          <a:r>
            <a:rPr lang="cs-CZ" dirty="0" smtClean="0"/>
            <a:t>H</a:t>
          </a:r>
          <a:endParaRPr lang="cs-CZ" dirty="0"/>
        </a:p>
      </dgm:t>
    </dgm:pt>
    <dgm:pt modelId="{B6063B22-8656-4BD7-875F-2DE1CE6ECAC1}" type="parTrans" cxnId="{BC2DDB67-F9EC-4423-A155-8584C2BF27F2}">
      <dgm:prSet/>
      <dgm:spPr/>
      <dgm:t>
        <a:bodyPr/>
        <a:lstStyle/>
        <a:p>
          <a:endParaRPr lang="cs-CZ"/>
        </a:p>
      </dgm:t>
    </dgm:pt>
    <dgm:pt modelId="{33246DCE-65FF-4587-9BAE-95C10F62CF58}" type="sibTrans" cxnId="{BC2DDB67-F9EC-4423-A155-8584C2BF27F2}">
      <dgm:prSet/>
      <dgm:spPr/>
      <dgm:t>
        <a:bodyPr/>
        <a:lstStyle/>
        <a:p>
          <a:endParaRPr lang="cs-CZ"/>
        </a:p>
      </dgm:t>
    </dgm:pt>
    <dgm:pt modelId="{043C85E6-0719-4898-B26D-5474D19E80C0}">
      <dgm:prSet phldrT="[Text]"/>
      <dgm:spPr/>
      <dgm:t>
        <a:bodyPr/>
        <a:lstStyle/>
        <a:p>
          <a:r>
            <a:rPr lang="cs-CZ" dirty="0" smtClean="0"/>
            <a:t>Ý</a:t>
          </a:r>
          <a:endParaRPr lang="cs-CZ" dirty="0"/>
        </a:p>
      </dgm:t>
    </dgm:pt>
    <dgm:pt modelId="{3C2F9EA5-F2FA-4F5C-889E-E1CC011E9B54}" type="parTrans" cxnId="{67318DBB-5D36-4DAD-9FCD-69AF5C6405EB}">
      <dgm:prSet/>
      <dgm:spPr/>
      <dgm:t>
        <a:bodyPr/>
        <a:lstStyle/>
        <a:p>
          <a:endParaRPr lang="cs-CZ"/>
        </a:p>
      </dgm:t>
    </dgm:pt>
    <dgm:pt modelId="{12F5F79C-C35C-4B34-92BA-6988BC6E4C6C}" type="sibTrans" cxnId="{67318DBB-5D36-4DAD-9FCD-69AF5C6405EB}">
      <dgm:prSet/>
      <dgm:spPr/>
      <dgm:t>
        <a:bodyPr/>
        <a:lstStyle/>
        <a:p>
          <a:endParaRPr lang="cs-CZ"/>
        </a:p>
      </dgm:t>
    </dgm:pt>
    <dgm:pt modelId="{51117727-9297-405E-8A1A-A225EB5F318B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EE2C0FE8-8AF1-4568-852E-1B4F2B593AC7}" type="parTrans" cxnId="{9D669162-6C85-43C7-B2D1-BB5E334097C4}">
      <dgm:prSet/>
      <dgm:spPr/>
      <dgm:t>
        <a:bodyPr/>
        <a:lstStyle/>
        <a:p>
          <a:endParaRPr lang="cs-CZ"/>
        </a:p>
      </dgm:t>
    </dgm:pt>
    <dgm:pt modelId="{AC0B2E6C-2168-4E46-8DC3-4848833AC687}" type="sibTrans" cxnId="{9D669162-6C85-43C7-B2D1-BB5E334097C4}">
      <dgm:prSet/>
      <dgm:spPr/>
      <dgm:t>
        <a:bodyPr/>
        <a:lstStyle/>
        <a:p>
          <a:endParaRPr lang="cs-CZ"/>
        </a:p>
      </dgm:t>
    </dgm:pt>
    <dgm:pt modelId="{4DEE14F4-F433-4321-8EA5-647AC11D2C35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BCB45496-5794-485E-834B-B724FEEC4E7E}" type="parTrans" cxnId="{291303AD-315B-45DD-93ED-360B8DEFD1DE}">
      <dgm:prSet/>
      <dgm:spPr/>
      <dgm:t>
        <a:bodyPr/>
        <a:lstStyle/>
        <a:p>
          <a:endParaRPr lang="cs-CZ"/>
        </a:p>
      </dgm:t>
    </dgm:pt>
    <dgm:pt modelId="{1E1BECAA-A5AF-4F84-82C8-497EF2C85446}" type="sibTrans" cxnId="{291303AD-315B-45DD-93ED-360B8DEFD1DE}">
      <dgm:prSet/>
      <dgm:spPr/>
      <dgm:t>
        <a:bodyPr/>
        <a:lstStyle/>
        <a:p>
          <a:endParaRPr lang="cs-CZ"/>
        </a:p>
      </dgm:t>
    </dgm:pt>
    <dgm:pt modelId="{3C21955E-D282-4568-AF3C-74B65CFD758B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940572E7-4F72-45D6-A222-F00C593A12B8}" type="parTrans" cxnId="{565B1771-3952-4D37-A6BF-9BE978D45C9A}">
      <dgm:prSet/>
      <dgm:spPr/>
      <dgm:t>
        <a:bodyPr/>
        <a:lstStyle/>
        <a:p>
          <a:endParaRPr lang="cs-CZ"/>
        </a:p>
      </dgm:t>
    </dgm:pt>
    <dgm:pt modelId="{80BA65CE-1EB8-4B19-99C3-57444029351D}" type="sibTrans" cxnId="{565B1771-3952-4D37-A6BF-9BE978D45C9A}">
      <dgm:prSet/>
      <dgm:spPr/>
      <dgm:t>
        <a:bodyPr/>
        <a:lstStyle/>
        <a:p>
          <a:endParaRPr lang="cs-CZ"/>
        </a:p>
      </dgm:t>
    </dgm:pt>
    <dgm:pt modelId="{5170B69A-AF6C-40C8-A2E1-9B7C5D0227E8}" type="pres">
      <dgm:prSet presAssocID="{8A56C470-B6BC-4884-8AB7-5025C0394AE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77DB679-1A06-4AD6-BF46-505466174AAB}" type="pres">
      <dgm:prSet presAssocID="{9E6EE032-4646-4BA3-BA29-6DCF7AA044CB}" presName="centerShape" presStyleLbl="node0" presStyleIdx="0" presStyleCnt="1" custScaleX="456139" custScaleY="220023"/>
      <dgm:spPr/>
      <dgm:t>
        <a:bodyPr/>
        <a:lstStyle/>
        <a:p>
          <a:endParaRPr lang="cs-CZ"/>
        </a:p>
      </dgm:t>
    </dgm:pt>
    <dgm:pt modelId="{64101191-5066-4B31-89DC-D3C8BC0B7277}" type="pres">
      <dgm:prSet presAssocID="{D88FB3FA-AA46-434B-BFAB-009CD3D9C193}" presName="node" presStyleLbl="node1" presStyleIdx="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7FC83D-6EDB-4F97-A812-FA29FAC2E453}" type="pres">
      <dgm:prSet presAssocID="{D88FB3FA-AA46-434B-BFAB-009CD3D9C193}" presName="dummy" presStyleCnt="0"/>
      <dgm:spPr/>
    </dgm:pt>
    <dgm:pt modelId="{85B6220A-5661-4DCC-B89F-CE670B706B20}" type="pres">
      <dgm:prSet presAssocID="{64B94E57-94EF-4361-8E2E-00C041A95C63}" presName="sibTrans" presStyleLbl="sibTrans2D1" presStyleIdx="0" presStyleCnt="11"/>
      <dgm:spPr/>
      <dgm:t>
        <a:bodyPr/>
        <a:lstStyle/>
        <a:p>
          <a:endParaRPr lang="cs-CZ"/>
        </a:p>
      </dgm:t>
    </dgm:pt>
    <dgm:pt modelId="{F258902A-485D-43BF-95E1-9AEF06794A49}" type="pres">
      <dgm:prSet presAssocID="{D4607517-7E09-4650-B933-AE587F03E7A1}" presName="node" presStyleLbl="node1" presStyleIdx="1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74FCF4-EB5F-4D1E-84D4-841A1B2BA260}" type="pres">
      <dgm:prSet presAssocID="{D4607517-7E09-4650-B933-AE587F03E7A1}" presName="dummy" presStyleCnt="0"/>
      <dgm:spPr/>
    </dgm:pt>
    <dgm:pt modelId="{FE7DCDD2-6CF4-41D2-8241-1D0579B1C6DE}" type="pres">
      <dgm:prSet presAssocID="{7D8F75F5-F843-48FC-A2D9-8E7E677AE30B}" presName="sibTrans" presStyleLbl="sibTrans2D1" presStyleIdx="1" presStyleCnt="11"/>
      <dgm:spPr/>
      <dgm:t>
        <a:bodyPr/>
        <a:lstStyle/>
        <a:p>
          <a:endParaRPr lang="cs-CZ"/>
        </a:p>
      </dgm:t>
    </dgm:pt>
    <dgm:pt modelId="{21023751-E53D-44B0-ABB7-0B4695652BD9}" type="pres">
      <dgm:prSet presAssocID="{21D3C886-B824-44C9-B697-E7DDE590CD0B}" presName="node" presStyleLbl="node1" presStyleIdx="2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80279C-5AC6-4135-8E5D-0D1165EFEEB3}" type="pres">
      <dgm:prSet presAssocID="{21D3C886-B824-44C9-B697-E7DDE590CD0B}" presName="dummy" presStyleCnt="0"/>
      <dgm:spPr/>
    </dgm:pt>
    <dgm:pt modelId="{6D854674-0921-4C00-9442-0D212A1C4850}" type="pres">
      <dgm:prSet presAssocID="{8861C908-4A0E-45A2-BB9E-699011D48F2C}" presName="sibTrans" presStyleLbl="sibTrans2D1" presStyleIdx="2" presStyleCnt="11"/>
      <dgm:spPr/>
      <dgm:t>
        <a:bodyPr/>
        <a:lstStyle/>
        <a:p>
          <a:endParaRPr lang="cs-CZ"/>
        </a:p>
      </dgm:t>
    </dgm:pt>
    <dgm:pt modelId="{92F9CF25-0FDC-40B1-80D3-E5CC177FE07D}" type="pres">
      <dgm:prSet presAssocID="{B692BC5D-B275-4463-9E9C-1D1C1F576524}" presName="node" presStyleLbl="node1" presStyleIdx="3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7F93FE-6392-4892-A2EF-3472E27E2131}" type="pres">
      <dgm:prSet presAssocID="{B692BC5D-B275-4463-9E9C-1D1C1F576524}" presName="dummy" presStyleCnt="0"/>
      <dgm:spPr/>
    </dgm:pt>
    <dgm:pt modelId="{8F7FDCCC-E13D-4486-A410-6B67F5CD91B4}" type="pres">
      <dgm:prSet presAssocID="{D6D3DB1D-D078-4BB8-8AA9-D2A2A032F219}" presName="sibTrans" presStyleLbl="sibTrans2D1" presStyleIdx="3" presStyleCnt="11"/>
      <dgm:spPr/>
      <dgm:t>
        <a:bodyPr/>
        <a:lstStyle/>
        <a:p>
          <a:endParaRPr lang="cs-CZ"/>
        </a:p>
      </dgm:t>
    </dgm:pt>
    <dgm:pt modelId="{0CF0891C-A1D3-4E3D-99ED-3DCA6D6A6C54}" type="pres">
      <dgm:prSet presAssocID="{AAC06AD6-3CB3-4341-8BAB-16BC05068F5E}" presName="node" presStyleLbl="node1" presStyleIdx="4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23867A-FCF1-44BA-9C6C-E9691810EB7F}" type="pres">
      <dgm:prSet presAssocID="{AAC06AD6-3CB3-4341-8BAB-16BC05068F5E}" presName="dummy" presStyleCnt="0"/>
      <dgm:spPr/>
    </dgm:pt>
    <dgm:pt modelId="{ED5F00C8-A97C-4B8B-AD09-7D79D6E755FA}" type="pres">
      <dgm:prSet presAssocID="{CEED8E54-ACC4-49A7-81E9-F31D68922755}" presName="sibTrans" presStyleLbl="sibTrans2D1" presStyleIdx="4" presStyleCnt="11"/>
      <dgm:spPr/>
      <dgm:t>
        <a:bodyPr/>
        <a:lstStyle/>
        <a:p>
          <a:endParaRPr lang="cs-CZ"/>
        </a:p>
      </dgm:t>
    </dgm:pt>
    <dgm:pt modelId="{BBCF09D1-660B-452B-BA77-B2DEDF8D5570}" type="pres">
      <dgm:prSet presAssocID="{224E7923-0845-4F64-802E-EF3DDBA94535}" presName="node" presStyleLbl="node1" presStyleIdx="5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5407F3-DB54-41AE-8642-E8F75A3450E7}" type="pres">
      <dgm:prSet presAssocID="{224E7923-0845-4F64-802E-EF3DDBA94535}" presName="dummy" presStyleCnt="0"/>
      <dgm:spPr/>
    </dgm:pt>
    <dgm:pt modelId="{DBEBA7CB-C01F-45C9-A345-B6B02454D3B4}" type="pres">
      <dgm:prSet presAssocID="{36D90799-2CD5-44A1-A643-DCCEAB20878A}" presName="sibTrans" presStyleLbl="sibTrans2D1" presStyleIdx="5" presStyleCnt="11"/>
      <dgm:spPr/>
      <dgm:t>
        <a:bodyPr/>
        <a:lstStyle/>
        <a:p>
          <a:endParaRPr lang="cs-CZ"/>
        </a:p>
      </dgm:t>
    </dgm:pt>
    <dgm:pt modelId="{3E0C69BC-72A0-4111-BF71-D00949346449}" type="pres">
      <dgm:prSet presAssocID="{FF50B997-AAF8-40D2-BC32-F153A1643F2C}" presName="node" presStyleLbl="node1" presStyleIdx="6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9A44CD-BB66-461D-A1A6-EF540F81196B}" type="pres">
      <dgm:prSet presAssocID="{FF50B997-AAF8-40D2-BC32-F153A1643F2C}" presName="dummy" presStyleCnt="0"/>
      <dgm:spPr/>
    </dgm:pt>
    <dgm:pt modelId="{C76BE03E-0E44-4D16-88F3-873C709E5E29}" type="pres">
      <dgm:prSet presAssocID="{33246DCE-65FF-4587-9BAE-95C10F62CF58}" presName="sibTrans" presStyleLbl="sibTrans2D1" presStyleIdx="6" presStyleCnt="11"/>
      <dgm:spPr/>
      <dgm:t>
        <a:bodyPr/>
        <a:lstStyle/>
        <a:p>
          <a:endParaRPr lang="cs-CZ"/>
        </a:p>
      </dgm:t>
    </dgm:pt>
    <dgm:pt modelId="{F74EDED6-6536-4092-B91C-C185F35B37CE}" type="pres">
      <dgm:prSet presAssocID="{043C85E6-0719-4898-B26D-5474D19E80C0}" presName="node" presStyleLbl="node1" presStyleIdx="7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D1B1C6-6242-4F5B-A7A8-CEBE0F15895B}" type="pres">
      <dgm:prSet presAssocID="{043C85E6-0719-4898-B26D-5474D19E80C0}" presName="dummy" presStyleCnt="0"/>
      <dgm:spPr/>
    </dgm:pt>
    <dgm:pt modelId="{52B49A6A-D1A0-4E11-9AEF-7636B4ECF720}" type="pres">
      <dgm:prSet presAssocID="{12F5F79C-C35C-4B34-92BA-6988BC6E4C6C}" presName="sibTrans" presStyleLbl="sibTrans2D1" presStyleIdx="7" presStyleCnt="11"/>
      <dgm:spPr/>
      <dgm:t>
        <a:bodyPr/>
        <a:lstStyle/>
        <a:p>
          <a:endParaRPr lang="cs-CZ"/>
        </a:p>
      </dgm:t>
    </dgm:pt>
    <dgm:pt modelId="{E72F7E9E-9FB0-4718-BAE5-134BFEF7347B}" type="pres">
      <dgm:prSet presAssocID="{51117727-9297-405E-8A1A-A225EB5F318B}" presName="node" presStyleLbl="node1" presStyleIdx="8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DA3BB7-84CF-4278-B7F3-D540CFCB7740}" type="pres">
      <dgm:prSet presAssocID="{51117727-9297-405E-8A1A-A225EB5F318B}" presName="dummy" presStyleCnt="0"/>
      <dgm:spPr/>
    </dgm:pt>
    <dgm:pt modelId="{3D4896DE-42D3-4008-8E11-D98D62B5BE48}" type="pres">
      <dgm:prSet presAssocID="{AC0B2E6C-2168-4E46-8DC3-4848833AC687}" presName="sibTrans" presStyleLbl="sibTrans2D1" presStyleIdx="8" presStyleCnt="11"/>
      <dgm:spPr/>
      <dgm:t>
        <a:bodyPr/>
        <a:lstStyle/>
        <a:p>
          <a:endParaRPr lang="cs-CZ"/>
        </a:p>
      </dgm:t>
    </dgm:pt>
    <dgm:pt modelId="{1592FE91-349B-498C-9A30-61F787DF4A68}" type="pres">
      <dgm:prSet presAssocID="{4DEE14F4-F433-4321-8EA5-647AC11D2C35}" presName="node" presStyleLbl="node1" presStyleIdx="9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44F6E0-FC6D-4966-BCF5-36E2354424A6}" type="pres">
      <dgm:prSet presAssocID="{4DEE14F4-F433-4321-8EA5-647AC11D2C35}" presName="dummy" presStyleCnt="0"/>
      <dgm:spPr/>
    </dgm:pt>
    <dgm:pt modelId="{B38980B7-0426-4CBE-B2A2-FCFE9ED54A0D}" type="pres">
      <dgm:prSet presAssocID="{1E1BECAA-A5AF-4F84-82C8-497EF2C85446}" presName="sibTrans" presStyleLbl="sibTrans2D1" presStyleIdx="9" presStyleCnt="11"/>
      <dgm:spPr/>
      <dgm:t>
        <a:bodyPr/>
        <a:lstStyle/>
        <a:p>
          <a:endParaRPr lang="cs-CZ"/>
        </a:p>
      </dgm:t>
    </dgm:pt>
    <dgm:pt modelId="{3FDB7DF5-EE32-4436-AF23-361E134C97F7}" type="pres">
      <dgm:prSet presAssocID="{3C21955E-D282-4568-AF3C-74B65CFD758B}" presName="node" presStyleLbl="node1" presStyleIdx="10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B8C6B9-6C37-40AC-A5BC-A571F2D1C9D3}" type="pres">
      <dgm:prSet presAssocID="{3C21955E-D282-4568-AF3C-74B65CFD758B}" presName="dummy" presStyleCnt="0"/>
      <dgm:spPr/>
    </dgm:pt>
    <dgm:pt modelId="{7B7645CD-9E2F-4C09-BAE0-A87383AB331F}" type="pres">
      <dgm:prSet presAssocID="{80BA65CE-1EB8-4B19-99C3-57444029351D}" presName="sibTrans" presStyleLbl="sibTrans2D1" presStyleIdx="10" presStyleCnt="11"/>
      <dgm:spPr/>
      <dgm:t>
        <a:bodyPr/>
        <a:lstStyle/>
        <a:p>
          <a:endParaRPr lang="cs-CZ"/>
        </a:p>
      </dgm:t>
    </dgm:pt>
  </dgm:ptLst>
  <dgm:cxnLst>
    <dgm:cxn modelId="{94E06E0C-103C-45CD-9044-7E7ED9A1051D}" type="presOf" srcId="{224E7923-0845-4F64-802E-EF3DDBA94535}" destId="{BBCF09D1-660B-452B-BA77-B2DEDF8D5570}" srcOrd="0" destOrd="0" presId="urn:microsoft.com/office/officeart/2005/8/layout/radial6"/>
    <dgm:cxn modelId="{6C8AFB02-A5BA-4216-AAA2-7A1072572AD8}" type="presOf" srcId="{8861C908-4A0E-45A2-BB9E-699011D48F2C}" destId="{6D854674-0921-4C00-9442-0D212A1C4850}" srcOrd="0" destOrd="0" presId="urn:microsoft.com/office/officeart/2005/8/layout/radial6"/>
    <dgm:cxn modelId="{3FC51077-C634-4129-9001-6CA619FB5417}" type="presOf" srcId="{AAC06AD6-3CB3-4341-8BAB-16BC05068F5E}" destId="{0CF0891C-A1D3-4E3D-99ED-3DCA6D6A6C54}" srcOrd="0" destOrd="0" presId="urn:microsoft.com/office/officeart/2005/8/layout/radial6"/>
    <dgm:cxn modelId="{456CD467-C943-4406-B566-973C8485B0EF}" type="presOf" srcId="{B692BC5D-B275-4463-9E9C-1D1C1F576524}" destId="{92F9CF25-0FDC-40B1-80D3-E5CC177FE07D}" srcOrd="0" destOrd="0" presId="urn:microsoft.com/office/officeart/2005/8/layout/radial6"/>
    <dgm:cxn modelId="{1FBD4CAD-DD4D-49C3-B4A5-2DCF60E74D6D}" srcId="{9E6EE032-4646-4BA3-BA29-6DCF7AA044CB}" destId="{D88FB3FA-AA46-434B-BFAB-009CD3D9C193}" srcOrd="0" destOrd="0" parTransId="{33F15434-28CD-470B-8885-2F704206AFF0}" sibTransId="{64B94E57-94EF-4361-8E2E-00C041A95C63}"/>
    <dgm:cxn modelId="{1E04EE27-C0C4-462D-A7BA-86C1A3AA98B5}" type="presOf" srcId="{FF50B997-AAF8-40D2-BC32-F153A1643F2C}" destId="{3E0C69BC-72A0-4111-BF71-D00949346449}" srcOrd="0" destOrd="0" presId="urn:microsoft.com/office/officeart/2005/8/layout/radial6"/>
    <dgm:cxn modelId="{7195AD1F-7378-4888-A305-BAFE551DF80E}" type="presOf" srcId="{8A56C470-B6BC-4884-8AB7-5025C0394AE0}" destId="{5170B69A-AF6C-40C8-A2E1-9B7C5D0227E8}" srcOrd="0" destOrd="0" presId="urn:microsoft.com/office/officeart/2005/8/layout/radial6"/>
    <dgm:cxn modelId="{2F40BE73-353B-4766-93D1-92C25F731F17}" srcId="{9E6EE032-4646-4BA3-BA29-6DCF7AA044CB}" destId="{D4607517-7E09-4650-B933-AE587F03E7A1}" srcOrd="1" destOrd="0" parTransId="{98A7F9B8-B2BF-4CE2-B48E-7F71FDA32894}" sibTransId="{7D8F75F5-F843-48FC-A2D9-8E7E677AE30B}"/>
    <dgm:cxn modelId="{248CDDA1-19C8-45CB-99DC-6698E4BDB309}" type="presOf" srcId="{21D3C886-B824-44C9-B697-E7DDE590CD0B}" destId="{21023751-E53D-44B0-ABB7-0B4695652BD9}" srcOrd="0" destOrd="0" presId="urn:microsoft.com/office/officeart/2005/8/layout/radial6"/>
    <dgm:cxn modelId="{BC2DDB67-F9EC-4423-A155-8584C2BF27F2}" srcId="{9E6EE032-4646-4BA3-BA29-6DCF7AA044CB}" destId="{FF50B997-AAF8-40D2-BC32-F153A1643F2C}" srcOrd="6" destOrd="0" parTransId="{B6063B22-8656-4BD7-875F-2DE1CE6ECAC1}" sibTransId="{33246DCE-65FF-4587-9BAE-95C10F62CF58}"/>
    <dgm:cxn modelId="{67DD8AEE-CA53-48E3-A8BF-9B774051A3D3}" type="presOf" srcId="{36D90799-2CD5-44A1-A643-DCCEAB20878A}" destId="{DBEBA7CB-C01F-45C9-A345-B6B02454D3B4}" srcOrd="0" destOrd="0" presId="urn:microsoft.com/office/officeart/2005/8/layout/radial6"/>
    <dgm:cxn modelId="{B8429E2C-28FD-4534-94ED-5347B9B97FA1}" type="presOf" srcId="{51117727-9297-405E-8A1A-A225EB5F318B}" destId="{E72F7E9E-9FB0-4718-BAE5-134BFEF7347B}" srcOrd="0" destOrd="0" presId="urn:microsoft.com/office/officeart/2005/8/layout/radial6"/>
    <dgm:cxn modelId="{3332553A-47BA-4A37-9AB4-4B0D4FD0C8EA}" type="presOf" srcId="{043C85E6-0719-4898-B26D-5474D19E80C0}" destId="{F74EDED6-6536-4092-B91C-C185F35B37CE}" srcOrd="0" destOrd="0" presId="urn:microsoft.com/office/officeart/2005/8/layout/radial6"/>
    <dgm:cxn modelId="{59F33624-D375-4B8A-9213-04D1A6B91CDD}" type="presOf" srcId="{33246DCE-65FF-4587-9BAE-95C10F62CF58}" destId="{C76BE03E-0E44-4D16-88F3-873C709E5E29}" srcOrd="0" destOrd="0" presId="urn:microsoft.com/office/officeart/2005/8/layout/radial6"/>
    <dgm:cxn modelId="{D4840A6C-93DE-4FE2-B30C-D68A24502056}" type="presOf" srcId="{80BA65CE-1EB8-4B19-99C3-57444029351D}" destId="{7B7645CD-9E2F-4C09-BAE0-A87383AB331F}" srcOrd="0" destOrd="0" presId="urn:microsoft.com/office/officeart/2005/8/layout/radial6"/>
    <dgm:cxn modelId="{67318DBB-5D36-4DAD-9FCD-69AF5C6405EB}" srcId="{9E6EE032-4646-4BA3-BA29-6DCF7AA044CB}" destId="{043C85E6-0719-4898-B26D-5474D19E80C0}" srcOrd="7" destOrd="0" parTransId="{3C2F9EA5-F2FA-4F5C-889E-E1CC011E9B54}" sibTransId="{12F5F79C-C35C-4B34-92BA-6988BC6E4C6C}"/>
    <dgm:cxn modelId="{1FFFF1D7-D2A3-491A-B3FF-C864E4B29A8C}" srcId="{8A56C470-B6BC-4884-8AB7-5025C0394AE0}" destId="{9E6EE032-4646-4BA3-BA29-6DCF7AA044CB}" srcOrd="0" destOrd="0" parTransId="{26D9B8CC-7097-47DD-91FA-30E8D4B4CB08}" sibTransId="{0EBFD1BB-7C5C-42DF-8443-C4F6810B7066}"/>
    <dgm:cxn modelId="{0BDC06A2-7D95-487B-8CEE-A1BB2D389813}" type="presOf" srcId="{CEED8E54-ACC4-49A7-81E9-F31D68922755}" destId="{ED5F00C8-A97C-4B8B-AD09-7D79D6E755FA}" srcOrd="0" destOrd="0" presId="urn:microsoft.com/office/officeart/2005/8/layout/radial6"/>
    <dgm:cxn modelId="{3BA7AD01-E449-48E6-BE2B-061D06202665}" type="presOf" srcId="{1E1BECAA-A5AF-4F84-82C8-497EF2C85446}" destId="{B38980B7-0426-4CBE-B2A2-FCFE9ED54A0D}" srcOrd="0" destOrd="0" presId="urn:microsoft.com/office/officeart/2005/8/layout/radial6"/>
    <dgm:cxn modelId="{FB9DC465-3EC0-4FF8-A561-2DACDC6397D6}" type="presOf" srcId="{AC0B2E6C-2168-4E46-8DC3-4848833AC687}" destId="{3D4896DE-42D3-4008-8E11-D98D62B5BE48}" srcOrd="0" destOrd="0" presId="urn:microsoft.com/office/officeart/2005/8/layout/radial6"/>
    <dgm:cxn modelId="{902BEDF8-55A2-485D-9B23-A024213F97FD}" srcId="{9E6EE032-4646-4BA3-BA29-6DCF7AA044CB}" destId="{224E7923-0845-4F64-802E-EF3DDBA94535}" srcOrd="5" destOrd="0" parTransId="{43B4549E-5F35-42D8-94E2-549480234D8B}" sibTransId="{36D90799-2CD5-44A1-A643-DCCEAB20878A}"/>
    <dgm:cxn modelId="{EA479AF4-2607-4E1D-B7A2-9D6471089B93}" srcId="{9E6EE032-4646-4BA3-BA29-6DCF7AA044CB}" destId="{21D3C886-B824-44C9-B697-E7DDE590CD0B}" srcOrd="2" destOrd="0" parTransId="{9D2C1179-BF56-4240-A31B-C95C3436ECF4}" sibTransId="{8861C908-4A0E-45A2-BB9E-699011D48F2C}"/>
    <dgm:cxn modelId="{D920A3C1-4FEE-4175-A92F-0A2AA3981853}" type="presOf" srcId="{9E6EE032-4646-4BA3-BA29-6DCF7AA044CB}" destId="{D77DB679-1A06-4AD6-BF46-505466174AAB}" srcOrd="0" destOrd="0" presId="urn:microsoft.com/office/officeart/2005/8/layout/radial6"/>
    <dgm:cxn modelId="{0A6ED0FC-D308-42ED-BCA6-F5DD1DC0B945}" srcId="{9E6EE032-4646-4BA3-BA29-6DCF7AA044CB}" destId="{AAC06AD6-3CB3-4341-8BAB-16BC05068F5E}" srcOrd="4" destOrd="0" parTransId="{482FC833-D9BB-4077-A322-05B4F10CB111}" sibTransId="{CEED8E54-ACC4-49A7-81E9-F31D68922755}"/>
    <dgm:cxn modelId="{4A5BCAB3-F2C2-4FF8-95AB-7C2A526BC9F0}" type="presOf" srcId="{12F5F79C-C35C-4B34-92BA-6988BC6E4C6C}" destId="{52B49A6A-D1A0-4E11-9AEF-7636B4ECF720}" srcOrd="0" destOrd="0" presId="urn:microsoft.com/office/officeart/2005/8/layout/radial6"/>
    <dgm:cxn modelId="{565B1771-3952-4D37-A6BF-9BE978D45C9A}" srcId="{9E6EE032-4646-4BA3-BA29-6DCF7AA044CB}" destId="{3C21955E-D282-4568-AF3C-74B65CFD758B}" srcOrd="10" destOrd="0" parTransId="{940572E7-4F72-45D6-A222-F00C593A12B8}" sibTransId="{80BA65CE-1EB8-4B19-99C3-57444029351D}"/>
    <dgm:cxn modelId="{1A51214C-F274-445F-AD3F-6F26452591CB}" type="presOf" srcId="{4DEE14F4-F433-4321-8EA5-647AC11D2C35}" destId="{1592FE91-349B-498C-9A30-61F787DF4A68}" srcOrd="0" destOrd="0" presId="urn:microsoft.com/office/officeart/2005/8/layout/radial6"/>
    <dgm:cxn modelId="{F2F104A7-9CDE-4772-89B7-6EFF8A43465C}" type="presOf" srcId="{64B94E57-94EF-4361-8E2E-00C041A95C63}" destId="{85B6220A-5661-4DCC-B89F-CE670B706B20}" srcOrd="0" destOrd="0" presId="urn:microsoft.com/office/officeart/2005/8/layout/radial6"/>
    <dgm:cxn modelId="{71982F03-7F63-42A4-8969-90B47AA2E285}" srcId="{9E6EE032-4646-4BA3-BA29-6DCF7AA044CB}" destId="{B692BC5D-B275-4463-9E9C-1D1C1F576524}" srcOrd="3" destOrd="0" parTransId="{97511685-2D5C-4177-B908-1792EB8AB725}" sibTransId="{D6D3DB1D-D078-4BB8-8AA9-D2A2A032F219}"/>
    <dgm:cxn modelId="{291303AD-315B-45DD-93ED-360B8DEFD1DE}" srcId="{9E6EE032-4646-4BA3-BA29-6DCF7AA044CB}" destId="{4DEE14F4-F433-4321-8EA5-647AC11D2C35}" srcOrd="9" destOrd="0" parTransId="{BCB45496-5794-485E-834B-B724FEEC4E7E}" sibTransId="{1E1BECAA-A5AF-4F84-82C8-497EF2C85446}"/>
    <dgm:cxn modelId="{7B9BC045-ED8A-45FD-B0F2-CB8FEC39AFC2}" type="presOf" srcId="{D4607517-7E09-4650-B933-AE587F03E7A1}" destId="{F258902A-485D-43BF-95E1-9AEF06794A49}" srcOrd="0" destOrd="0" presId="urn:microsoft.com/office/officeart/2005/8/layout/radial6"/>
    <dgm:cxn modelId="{497A3CE1-6767-418A-85D2-C955D4C1A352}" type="presOf" srcId="{3C21955E-D282-4568-AF3C-74B65CFD758B}" destId="{3FDB7DF5-EE32-4436-AF23-361E134C97F7}" srcOrd="0" destOrd="0" presId="urn:microsoft.com/office/officeart/2005/8/layout/radial6"/>
    <dgm:cxn modelId="{3C8ADE74-2AE1-471E-87D2-CE0A5FA07C74}" type="presOf" srcId="{D88FB3FA-AA46-434B-BFAB-009CD3D9C193}" destId="{64101191-5066-4B31-89DC-D3C8BC0B7277}" srcOrd="0" destOrd="0" presId="urn:microsoft.com/office/officeart/2005/8/layout/radial6"/>
    <dgm:cxn modelId="{9D669162-6C85-43C7-B2D1-BB5E334097C4}" srcId="{9E6EE032-4646-4BA3-BA29-6DCF7AA044CB}" destId="{51117727-9297-405E-8A1A-A225EB5F318B}" srcOrd="8" destOrd="0" parTransId="{EE2C0FE8-8AF1-4568-852E-1B4F2B593AC7}" sibTransId="{AC0B2E6C-2168-4E46-8DC3-4848833AC687}"/>
    <dgm:cxn modelId="{54C7CEC7-F3BB-4AEB-9569-CCC29A54FF6A}" type="presOf" srcId="{7D8F75F5-F843-48FC-A2D9-8E7E677AE30B}" destId="{FE7DCDD2-6CF4-41D2-8241-1D0579B1C6DE}" srcOrd="0" destOrd="0" presId="urn:microsoft.com/office/officeart/2005/8/layout/radial6"/>
    <dgm:cxn modelId="{64C5FD57-1494-44B5-A0CC-099F4C036D32}" type="presOf" srcId="{D6D3DB1D-D078-4BB8-8AA9-D2A2A032F219}" destId="{8F7FDCCC-E13D-4486-A410-6B67F5CD91B4}" srcOrd="0" destOrd="0" presId="urn:microsoft.com/office/officeart/2005/8/layout/radial6"/>
    <dgm:cxn modelId="{61E989A9-8596-4F02-802D-48F9BC3E7B21}" type="presParOf" srcId="{5170B69A-AF6C-40C8-A2E1-9B7C5D0227E8}" destId="{D77DB679-1A06-4AD6-BF46-505466174AAB}" srcOrd="0" destOrd="0" presId="urn:microsoft.com/office/officeart/2005/8/layout/radial6"/>
    <dgm:cxn modelId="{95F10C01-0DC8-45F3-82F9-19F971C95233}" type="presParOf" srcId="{5170B69A-AF6C-40C8-A2E1-9B7C5D0227E8}" destId="{64101191-5066-4B31-89DC-D3C8BC0B7277}" srcOrd="1" destOrd="0" presId="urn:microsoft.com/office/officeart/2005/8/layout/radial6"/>
    <dgm:cxn modelId="{55557FCA-5CBE-4F8D-B10D-310570028464}" type="presParOf" srcId="{5170B69A-AF6C-40C8-A2E1-9B7C5D0227E8}" destId="{FC7FC83D-6EDB-4F97-A812-FA29FAC2E453}" srcOrd="2" destOrd="0" presId="urn:microsoft.com/office/officeart/2005/8/layout/radial6"/>
    <dgm:cxn modelId="{11EB9E2C-07B3-46D3-B391-A8D97B254FC6}" type="presParOf" srcId="{5170B69A-AF6C-40C8-A2E1-9B7C5D0227E8}" destId="{85B6220A-5661-4DCC-B89F-CE670B706B20}" srcOrd="3" destOrd="0" presId="urn:microsoft.com/office/officeart/2005/8/layout/radial6"/>
    <dgm:cxn modelId="{536E4C5F-F880-49FC-BE13-510556AF434A}" type="presParOf" srcId="{5170B69A-AF6C-40C8-A2E1-9B7C5D0227E8}" destId="{F258902A-485D-43BF-95E1-9AEF06794A49}" srcOrd="4" destOrd="0" presId="urn:microsoft.com/office/officeart/2005/8/layout/radial6"/>
    <dgm:cxn modelId="{4BCC76EC-5685-44D5-A4A8-1ADD726BAC17}" type="presParOf" srcId="{5170B69A-AF6C-40C8-A2E1-9B7C5D0227E8}" destId="{8574FCF4-EB5F-4D1E-84D4-841A1B2BA260}" srcOrd="5" destOrd="0" presId="urn:microsoft.com/office/officeart/2005/8/layout/radial6"/>
    <dgm:cxn modelId="{8F7D936B-A694-4D11-976F-31F240EA0B12}" type="presParOf" srcId="{5170B69A-AF6C-40C8-A2E1-9B7C5D0227E8}" destId="{FE7DCDD2-6CF4-41D2-8241-1D0579B1C6DE}" srcOrd="6" destOrd="0" presId="urn:microsoft.com/office/officeart/2005/8/layout/radial6"/>
    <dgm:cxn modelId="{EBE4F519-3931-4379-9DC9-FA96F6B44D1C}" type="presParOf" srcId="{5170B69A-AF6C-40C8-A2E1-9B7C5D0227E8}" destId="{21023751-E53D-44B0-ABB7-0B4695652BD9}" srcOrd="7" destOrd="0" presId="urn:microsoft.com/office/officeart/2005/8/layout/radial6"/>
    <dgm:cxn modelId="{1A848B18-A111-493E-9470-47C85FA70287}" type="presParOf" srcId="{5170B69A-AF6C-40C8-A2E1-9B7C5D0227E8}" destId="{5B80279C-5AC6-4135-8E5D-0D1165EFEEB3}" srcOrd="8" destOrd="0" presId="urn:microsoft.com/office/officeart/2005/8/layout/radial6"/>
    <dgm:cxn modelId="{4EAFCFB7-3C0F-411C-A55B-8E85EC62CEA9}" type="presParOf" srcId="{5170B69A-AF6C-40C8-A2E1-9B7C5D0227E8}" destId="{6D854674-0921-4C00-9442-0D212A1C4850}" srcOrd="9" destOrd="0" presId="urn:microsoft.com/office/officeart/2005/8/layout/radial6"/>
    <dgm:cxn modelId="{BC2BB61F-3047-405E-A300-2BAD9298A574}" type="presParOf" srcId="{5170B69A-AF6C-40C8-A2E1-9B7C5D0227E8}" destId="{92F9CF25-0FDC-40B1-80D3-E5CC177FE07D}" srcOrd="10" destOrd="0" presId="urn:microsoft.com/office/officeart/2005/8/layout/radial6"/>
    <dgm:cxn modelId="{C620F3B3-1B5D-4F56-856F-CC0D0A725912}" type="presParOf" srcId="{5170B69A-AF6C-40C8-A2E1-9B7C5D0227E8}" destId="{D37F93FE-6392-4892-A2EF-3472E27E2131}" srcOrd="11" destOrd="0" presId="urn:microsoft.com/office/officeart/2005/8/layout/radial6"/>
    <dgm:cxn modelId="{9395CCF7-C6DD-4764-93C4-CD3ABE1AFD6F}" type="presParOf" srcId="{5170B69A-AF6C-40C8-A2E1-9B7C5D0227E8}" destId="{8F7FDCCC-E13D-4486-A410-6B67F5CD91B4}" srcOrd="12" destOrd="0" presId="urn:microsoft.com/office/officeart/2005/8/layout/radial6"/>
    <dgm:cxn modelId="{C6BC0745-DB8D-4122-ACBB-29E547920C00}" type="presParOf" srcId="{5170B69A-AF6C-40C8-A2E1-9B7C5D0227E8}" destId="{0CF0891C-A1D3-4E3D-99ED-3DCA6D6A6C54}" srcOrd="13" destOrd="0" presId="urn:microsoft.com/office/officeart/2005/8/layout/radial6"/>
    <dgm:cxn modelId="{C052A917-6057-4B52-B086-971D24AA2B4B}" type="presParOf" srcId="{5170B69A-AF6C-40C8-A2E1-9B7C5D0227E8}" destId="{DB23867A-FCF1-44BA-9C6C-E9691810EB7F}" srcOrd="14" destOrd="0" presId="urn:microsoft.com/office/officeart/2005/8/layout/radial6"/>
    <dgm:cxn modelId="{48C94C6F-1CCA-42AF-8520-9FAB4C06465B}" type="presParOf" srcId="{5170B69A-AF6C-40C8-A2E1-9B7C5D0227E8}" destId="{ED5F00C8-A97C-4B8B-AD09-7D79D6E755FA}" srcOrd="15" destOrd="0" presId="urn:microsoft.com/office/officeart/2005/8/layout/radial6"/>
    <dgm:cxn modelId="{586EAEF6-1064-4425-93D2-934E7898258A}" type="presParOf" srcId="{5170B69A-AF6C-40C8-A2E1-9B7C5D0227E8}" destId="{BBCF09D1-660B-452B-BA77-B2DEDF8D5570}" srcOrd="16" destOrd="0" presId="urn:microsoft.com/office/officeart/2005/8/layout/radial6"/>
    <dgm:cxn modelId="{C2A36149-3B91-4432-9B9B-05F91D973DE9}" type="presParOf" srcId="{5170B69A-AF6C-40C8-A2E1-9B7C5D0227E8}" destId="{E05407F3-DB54-41AE-8642-E8F75A3450E7}" srcOrd="17" destOrd="0" presId="urn:microsoft.com/office/officeart/2005/8/layout/radial6"/>
    <dgm:cxn modelId="{41DD9694-660C-498D-859A-325082C62144}" type="presParOf" srcId="{5170B69A-AF6C-40C8-A2E1-9B7C5D0227E8}" destId="{DBEBA7CB-C01F-45C9-A345-B6B02454D3B4}" srcOrd="18" destOrd="0" presId="urn:microsoft.com/office/officeart/2005/8/layout/radial6"/>
    <dgm:cxn modelId="{E5E9C891-42BC-45ED-A6E6-7961B9675324}" type="presParOf" srcId="{5170B69A-AF6C-40C8-A2E1-9B7C5D0227E8}" destId="{3E0C69BC-72A0-4111-BF71-D00949346449}" srcOrd="19" destOrd="0" presId="urn:microsoft.com/office/officeart/2005/8/layout/radial6"/>
    <dgm:cxn modelId="{99268DCD-FEAA-4870-BC34-F8E2DA88389A}" type="presParOf" srcId="{5170B69A-AF6C-40C8-A2E1-9B7C5D0227E8}" destId="{069A44CD-BB66-461D-A1A6-EF540F81196B}" srcOrd="20" destOrd="0" presId="urn:microsoft.com/office/officeart/2005/8/layout/radial6"/>
    <dgm:cxn modelId="{44E1D5E5-9CF1-436E-A1FD-CA1798AE80F6}" type="presParOf" srcId="{5170B69A-AF6C-40C8-A2E1-9B7C5D0227E8}" destId="{C76BE03E-0E44-4D16-88F3-873C709E5E29}" srcOrd="21" destOrd="0" presId="urn:microsoft.com/office/officeart/2005/8/layout/radial6"/>
    <dgm:cxn modelId="{AFFB66A8-FA11-4725-9A3D-9B2A4948E8A8}" type="presParOf" srcId="{5170B69A-AF6C-40C8-A2E1-9B7C5D0227E8}" destId="{F74EDED6-6536-4092-B91C-C185F35B37CE}" srcOrd="22" destOrd="0" presId="urn:microsoft.com/office/officeart/2005/8/layout/radial6"/>
    <dgm:cxn modelId="{C65FA352-536E-4723-A3F6-4E6EE130B3FA}" type="presParOf" srcId="{5170B69A-AF6C-40C8-A2E1-9B7C5D0227E8}" destId="{D8D1B1C6-6242-4F5B-A7A8-CEBE0F15895B}" srcOrd="23" destOrd="0" presId="urn:microsoft.com/office/officeart/2005/8/layout/radial6"/>
    <dgm:cxn modelId="{76D9628D-A6EB-461E-B459-1B225E4E084B}" type="presParOf" srcId="{5170B69A-AF6C-40C8-A2E1-9B7C5D0227E8}" destId="{52B49A6A-D1A0-4E11-9AEF-7636B4ECF720}" srcOrd="24" destOrd="0" presId="urn:microsoft.com/office/officeart/2005/8/layout/radial6"/>
    <dgm:cxn modelId="{FFF46F79-7CD1-4F69-B17C-399CC0878CE5}" type="presParOf" srcId="{5170B69A-AF6C-40C8-A2E1-9B7C5D0227E8}" destId="{E72F7E9E-9FB0-4718-BAE5-134BFEF7347B}" srcOrd="25" destOrd="0" presId="urn:microsoft.com/office/officeart/2005/8/layout/radial6"/>
    <dgm:cxn modelId="{75C28C3C-E1E0-4DDA-A149-19C6691C9CB8}" type="presParOf" srcId="{5170B69A-AF6C-40C8-A2E1-9B7C5D0227E8}" destId="{A7DA3BB7-84CF-4278-B7F3-D540CFCB7740}" srcOrd="26" destOrd="0" presId="urn:microsoft.com/office/officeart/2005/8/layout/radial6"/>
    <dgm:cxn modelId="{C819EBBD-8B21-45EC-B259-5AD4109F39C1}" type="presParOf" srcId="{5170B69A-AF6C-40C8-A2E1-9B7C5D0227E8}" destId="{3D4896DE-42D3-4008-8E11-D98D62B5BE48}" srcOrd="27" destOrd="0" presId="urn:microsoft.com/office/officeart/2005/8/layout/radial6"/>
    <dgm:cxn modelId="{F3493AA6-3894-4B86-A5C6-B5EC4094F932}" type="presParOf" srcId="{5170B69A-AF6C-40C8-A2E1-9B7C5D0227E8}" destId="{1592FE91-349B-498C-9A30-61F787DF4A68}" srcOrd="28" destOrd="0" presId="urn:microsoft.com/office/officeart/2005/8/layout/radial6"/>
    <dgm:cxn modelId="{97FE966D-1A37-4FBA-AE1F-C2DBC5479167}" type="presParOf" srcId="{5170B69A-AF6C-40C8-A2E1-9B7C5D0227E8}" destId="{A344F6E0-FC6D-4966-BCF5-36E2354424A6}" srcOrd="29" destOrd="0" presId="urn:microsoft.com/office/officeart/2005/8/layout/radial6"/>
    <dgm:cxn modelId="{C6CDE42F-257C-4D22-8C61-E82922D1B333}" type="presParOf" srcId="{5170B69A-AF6C-40C8-A2E1-9B7C5D0227E8}" destId="{B38980B7-0426-4CBE-B2A2-FCFE9ED54A0D}" srcOrd="30" destOrd="0" presId="urn:microsoft.com/office/officeart/2005/8/layout/radial6"/>
    <dgm:cxn modelId="{79E1F41C-F19F-439D-891E-74430411D721}" type="presParOf" srcId="{5170B69A-AF6C-40C8-A2E1-9B7C5D0227E8}" destId="{3FDB7DF5-EE32-4436-AF23-361E134C97F7}" srcOrd="31" destOrd="0" presId="urn:microsoft.com/office/officeart/2005/8/layout/radial6"/>
    <dgm:cxn modelId="{3FE5E8B6-E1AA-4692-8073-8B3B53DC55FA}" type="presParOf" srcId="{5170B69A-AF6C-40C8-A2E1-9B7C5D0227E8}" destId="{EAB8C6B9-6C37-40AC-A5BC-A571F2D1C9D3}" srcOrd="32" destOrd="0" presId="urn:microsoft.com/office/officeart/2005/8/layout/radial6"/>
    <dgm:cxn modelId="{332FADF5-5A97-4834-B83B-73F212ACB85F}" type="presParOf" srcId="{5170B69A-AF6C-40C8-A2E1-9B7C5D0227E8}" destId="{7B7645CD-9E2F-4C09-BAE0-A87383AB331F}" srcOrd="33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7AA74C-F7B3-4547-A3F5-A3414EE8195C}">
      <dsp:nvSpPr>
        <dsp:cNvPr id="0" name=""/>
        <dsp:cNvSpPr/>
      </dsp:nvSpPr>
      <dsp:spPr>
        <a:xfrm>
          <a:off x="785903" y="330776"/>
          <a:ext cx="2208104" cy="2208104"/>
        </a:xfrm>
        <a:prstGeom prst="blockArc">
          <a:avLst>
            <a:gd name="adj1" fmla="val 11880000"/>
            <a:gd name="adj2" fmla="val 16200000"/>
            <a:gd name="adj3" fmla="val 46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93573-0C4A-4E35-AAA5-F179F53D175B}">
      <dsp:nvSpPr>
        <dsp:cNvPr id="0" name=""/>
        <dsp:cNvSpPr/>
      </dsp:nvSpPr>
      <dsp:spPr>
        <a:xfrm>
          <a:off x="785903" y="330776"/>
          <a:ext cx="2208104" cy="2208104"/>
        </a:xfrm>
        <a:prstGeom prst="blockArc">
          <a:avLst>
            <a:gd name="adj1" fmla="val 7560000"/>
            <a:gd name="adj2" fmla="val 11880000"/>
            <a:gd name="adj3" fmla="val 46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43588-CA18-4326-8C26-FC5F51C02B36}">
      <dsp:nvSpPr>
        <dsp:cNvPr id="0" name=""/>
        <dsp:cNvSpPr/>
      </dsp:nvSpPr>
      <dsp:spPr>
        <a:xfrm>
          <a:off x="785903" y="330776"/>
          <a:ext cx="2208104" cy="2208104"/>
        </a:xfrm>
        <a:prstGeom prst="blockArc">
          <a:avLst>
            <a:gd name="adj1" fmla="val 3240000"/>
            <a:gd name="adj2" fmla="val 7560000"/>
            <a:gd name="adj3" fmla="val 46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9DB06-5B80-4129-95C5-5FCE7BEB6D12}">
      <dsp:nvSpPr>
        <dsp:cNvPr id="0" name=""/>
        <dsp:cNvSpPr/>
      </dsp:nvSpPr>
      <dsp:spPr>
        <a:xfrm>
          <a:off x="785903" y="330776"/>
          <a:ext cx="2208104" cy="2208104"/>
        </a:xfrm>
        <a:prstGeom prst="blockArc">
          <a:avLst>
            <a:gd name="adj1" fmla="val 20520000"/>
            <a:gd name="adj2" fmla="val 3240000"/>
            <a:gd name="adj3" fmla="val 46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8048E6-401C-4DF6-9767-B7D98BA5442E}">
      <dsp:nvSpPr>
        <dsp:cNvPr id="0" name=""/>
        <dsp:cNvSpPr/>
      </dsp:nvSpPr>
      <dsp:spPr>
        <a:xfrm>
          <a:off x="785903" y="330776"/>
          <a:ext cx="2208104" cy="2208104"/>
        </a:xfrm>
        <a:prstGeom prst="blockArc">
          <a:avLst>
            <a:gd name="adj1" fmla="val 16200000"/>
            <a:gd name="adj2" fmla="val 20520000"/>
            <a:gd name="adj3" fmla="val 46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A6DCC-80C1-489B-AC57-4B53C9452CFF}">
      <dsp:nvSpPr>
        <dsp:cNvPr id="0" name=""/>
        <dsp:cNvSpPr/>
      </dsp:nvSpPr>
      <dsp:spPr>
        <a:xfrm>
          <a:off x="892465" y="927271"/>
          <a:ext cx="1994981" cy="10151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………</a:t>
          </a:r>
          <a:endParaRPr lang="cs-CZ" sz="4500" kern="1200" dirty="0"/>
        </a:p>
      </dsp:txBody>
      <dsp:txXfrm>
        <a:off x="1184623" y="1075931"/>
        <a:ext cx="1410665" cy="717793"/>
      </dsp:txXfrm>
    </dsp:sp>
    <dsp:sp modelId="{B13B7587-CBDF-4C48-9684-EA1A8D9C51B6}">
      <dsp:nvSpPr>
        <dsp:cNvPr id="0" name=""/>
        <dsp:cNvSpPr/>
      </dsp:nvSpPr>
      <dsp:spPr>
        <a:xfrm>
          <a:off x="1534666" y="1067"/>
          <a:ext cx="710579" cy="7105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</a:t>
          </a:r>
          <a:endParaRPr lang="cs-CZ" sz="3200" kern="1200" dirty="0"/>
        </a:p>
      </dsp:txBody>
      <dsp:txXfrm>
        <a:off x="1638728" y="105129"/>
        <a:ext cx="502455" cy="502455"/>
      </dsp:txXfrm>
    </dsp:sp>
    <dsp:sp modelId="{4B311AEF-B760-44A7-9309-8C3C1C22A4E1}">
      <dsp:nvSpPr>
        <dsp:cNvPr id="0" name=""/>
        <dsp:cNvSpPr/>
      </dsp:nvSpPr>
      <dsp:spPr>
        <a:xfrm>
          <a:off x="2560353" y="746272"/>
          <a:ext cx="710579" cy="7105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</a:t>
          </a:r>
          <a:endParaRPr lang="cs-CZ" sz="3200" kern="1200" dirty="0"/>
        </a:p>
      </dsp:txBody>
      <dsp:txXfrm>
        <a:off x="2664415" y="850334"/>
        <a:ext cx="502455" cy="502455"/>
      </dsp:txXfrm>
    </dsp:sp>
    <dsp:sp modelId="{DD6E3E21-2401-43E8-A356-35CC158DBD52}">
      <dsp:nvSpPr>
        <dsp:cNvPr id="0" name=""/>
        <dsp:cNvSpPr/>
      </dsp:nvSpPr>
      <dsp:spPr>
        <a:xfrm>
          <a:off x="2168575" y="1952040"/>
          <a:ext cx="710579" cy="7105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</a:t>
          </a:r>
          <a:endParaRPr lang="cs-CZ" sz="3200" kern="1200" dirty="0"/>
        </a:p>
      </dsp:txBody>
      <dsp:txXfrm>
        <a:off x="2272637" y="2056102"/>
        <a:ext cx="502455" cy="502455"/>
      </dsp:txXfrm>
    </dsp:sp>
    <dsp:sp modelId="{419C1BCB-6BD8-488C-A7A6-A1F7F685C16A}">
      <dsp:nvSpPr>
        <dsp:cNvPr id="0" name=""/>
        <dsp:cNvSpPr/>
      </dsp:nvSpPr>
      <dsp:spPr>
        <a:xfrm>
          <a:off x="900756" y="1952040"/>
          <a:ext cx="710579" cy="7105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</a:t>
          </a:r>
          <a:endParaRPr lang="cs-CZ" sz="3200" kern="1200" dirty="0"/>
        </a:p>
      </dsp:txBody>
      <dsp:txXfrm>
        <a:off x="1004818" y="2056102"/>
        <a:ext cx="502455" cy="502455"/>
      </dsp:txXfrm>
    </dsp:sp>
    <dsp:sp modelId="{61AF77C0-AC2F-4B9A-828D-6B543446C892}">
      <dsp:nvSpPr>
        <dsp:cNvPr id="0" name=""/>
        <dsp:cNvSpPr/>
      </dsp:nvSpPr>
      <dsp:spPr>
        <a:xfrm>
          <a:off x="508979" y="746272"/>
          <a:ext cx="710579" cy="7105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H</a:t>
          </a:r>
          <a:endParaRPr lang="cs-CZ" sz="3200" kern="1200" dirty="0"/>
        </a:p>
      </dsp:txBody>
      <dsp:txXfrm>
        <a:off x="613041" y="850334"/>
        <a:ext cx="502455" cy="5024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0B28E-A4E4-4B0F-BE45-B2BB900C5511}">
      <dsp:nvSpPr>
        <dsp:cNvPr id="0" name=""/>
        <dsp:cNvSpPr/>
      </dsp:nvSpPr>
      <dsp:spPr>
        <a:xfrm>
          <a:off x="947372" y="331328"/>
          <a:ext cx="2281718" cy="2281718"/>
        </a:xfrm>
        <a:prstGeom prst="blockArc">
          <a:avLst>
            <a:gd name="adj1" fmla="val 12600000"/>
            <a:gd name="adj2" fmla="val 16200000"/>
            <a:gd name="adj3" fmla="val 4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2A784-0F55-424E-9DD2-655E06E2872D}">
      <dsp:nvSpPr>
        <dsp:cNvPr id="0" name=""/>
        <dsp:cNvSpPr/>
      </dsp:nvSpPr>
      <dsp:spPr>
        <a:xfrm>
          <a:off x="947372" y="331328"/>
          <a:ext cx="2281718" cy="2281718"/>
        </a:xfrm>
        <a:prstGeom prst="blockArc">
          <a:avLst>
            <a:gd name="adj1" fmla="val 9000000"/>
            <a:gd name="adj2" fmla="val 12600000"/>
            <a:gd name="adj3" fmla="val 4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BCA26-632B-46B5-9C83-80662C66FB28}">
      <dsp:nvSpPr>
        <dsp:cNvPr id="0" name=""/>
        <dsp:cNvSpPr/>
      </dsp:nvSpPr>
      <dsp:spPr>
        <a:xfrm>
          <a:off x="947372" y="331328"/>
          <a:ext cx="2281718" cy="2281718"/>
        </a:xfrm>
        <a:prstGeom prst="blockArc">
          <a:avLst>
            <a:gd name="adj1" fmla="val 5400000"/>
            <a:gd name="adj2" fmla="val 9000000"/>
            <a:gd name="adj3" fmla="val 4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6F5362-8D41-4BCE-9DDB-4496295FA703}">
      <dsp:nvSpPr>
        <dsp:cNvPr id="0" name=""/>
        <dsp:cNvSpPr/>
      </dsp:nvSpPr>
      <dsp:spPr>
        <a:xfrm>
          <a:off x="947372" y="331328"/>
          <a:ext cx="2281718" cy="2281718"/>
        </a:xfrm>
        <a:prstGeom prst="blockArc">
          <a:avLst>
            <a:gd name="adj1" fmla="val 1800000"/>
            <a:gd name="adj2" fmla="val 5400000"/>
            <a:gd name="adj3" fmla="val 4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84616-F49E-4168-B4C3-A874B6DCD948}">
      <dsp:nvSpPr>
        <dsp:cNvPr id="0" name=""/>
        <dsp:cNvSpPr/>
      </dsp:nvSpPr>
      <dsp:spPr>
        <a:xfrm>
          <a:off x="947372" y="331328"/>
          <a:ext cx="2281718" cy="2281718"/>
        </a:xfrm>
        <a:prstGeom prst="blockArc">
          <a:avLst>
            <a:gd name="adj1" fmla="val 19800000"/>
            <a:gd name="adj2" fmla="val 1800000"/>
            <a:gd name="adj3" fmla="val 4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FD984-4486-4F9E-A876-C5F36CBC4473}">
      <dsp:nvSpPr>
        <dsp:cNvPr id="0" name=""/>
        <dsp:cNvSpPr/>
      </dsp:nvSpPr>
      <dsp:spPr>
        <a:xfrm>
          <a:off x="947372" y="331328"/>
          <a:ext cx="2281718" cy="2281718"/>
        </a:xfrm>
        <a:prstGeom prst="blockArc">
          <a:avLst>
            <a:gd name="adj1" fmla="val 16200000"/>
            <a:gd name="adj2" fmla="val 19800000"/>
            <a:gd name="adj3" fmla="val 4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B787C3-E76A-4782-8247-587753CBF89A}">
      <dsp:nvSpPr>
        <dsp:cNvPr id="0" name=""/>
        <dsp:cNvSpPr/>
      </dsp:nvSpPr>
      <dsp:spPr>
        <a:xfrm>
          <a:off x="890052" y="962365"/>
          <a:ext cx="2396358" cy="10196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…………</a:t>
          </a:r>
          <a:endParaRPr lang="cs-CZ" sz="4100" kern="1200" dirty="0"/>
        </a:p>
      </dsp:txBody>
      <dsp:txXfrm>
        <a:off x="1240991" y="1111688"/>
        <a:ext cx="1694480" cy="720998"/>
      </dsp:txXfrm>
    </dsp:sp>
    <dsp:sp modelId="{207378E1-F324-4CE5-8B39-9BB5329F7F0F}">
      <dsp:nvSpPr>
        <dsp:cNvPr id="0" name=""/>
        <dsp:cNvSpPr/>
      </dsp:nvSpPr>
      <dsp:spPr>
        <a:xfrm>
          <a:off x="1731356" y="148"/>
          <a:ext cx="713751" cy="7137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</a:t>
          </a:r>
          <a:endParaRPr lang="cs-CZ" sz="3200" kern="1200" dirty="0"/>
        </a:p>
      </dsp:txBody>
      <dsp:txXfrm>
        <a:off x="1835882" y="104674"/>
        <a:ext cx="504699" cy="504699"/>
      </dsp:txXfrm>
    </dsp:sp>
    <dsp:sp modelId="{01672D33-5444-4FEB-A02B-D311DD3B706F}">
      <dsp:nvSpPr>
        <dsp:cNvPr id="0" name=""/>
        <dsp:cNvSpPr/>
      </dsp:nvSpPr>
      <dsp:spPr>
        <a:xfrm>
          <a:off x="2697116" y="557730"/>
          <a:ext cx="713751" cy="7137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T</a:t>
          </a:r>
          <a:endParaRPr lang="cs-CZ" sz="3200" kern="1200" dirty="0"/>
        </a:p>
      </dsp:txBody>
      <dsp:txXfrm>
        <a:off x="2801642" y="662256"/>
        <a:ext cx="504699" cy="504699"/>
      </dsp:txXfrm>
    </dsp:sp>
    <dsp:sp modelId="{DFA05466-C523-4ABC-B165-8852A94D6376}">
      <dsp:nvSpPr>
        <dsp:cNvPr id="0" name=""/>
        <dsp:cNvSpPr/>
      </dsp:nvSpPr>
      <dsp:spPr>
        <a:xfrm>
          <a:off x="2697116" y="1672894"/>
          <a:ext cx="713751" cy="7137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L</a:t>
          </a:r>
          <a:endParaRPr lang="cs-CZ" sz="3200" kern="1200" dirty="0"/>
        </a:p>
      </dsp:txBody>
      <dsp:txXfrm>
        <a:off x="2801642" y="1777420"/>
        <a:ext cx="504699" cy="504699"/>
      </dsp:txXfrm>
    </dsp:sp>
    <dsp:sp modelId="{A1B39F9C-02A4-44CB-BDF2-8CB71B929FAD}">
      <dsp:nvSpPr>
        <dsp:cNvPr id="0" name=""/>
        <dsp:cNvSpPr/>
      </dsp:nvSpPr>
      <dsp:spPr>
        <a:xfrm>
          <a:off x="1731356" y="2230476"/>
          <a:ext cx="713751" cy="7137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</a:t>
          </a:r>
          <a:endParaRPr lang="cs-CZ" sz="3200" kern="1200" dirty="0"/>
        </a:p>
      </dsp:txBody>
      <dsp:txXfrm>
        <a:off x="1835882" y="2335002"/>
        <a:ext cx="504699" cy="504699"/>
      </dsp:txXfrm>
    </dsp:sp>
    <dsp:sp modelId="{2E66D09A-1E48-4491-BE3D-1855C67BF432}">
      <dsp:nvSpPr>
        <dsp:cNvPr id="0" name=""/>
        <dsp:cNvSpPr/>
      </dsp:nvSpPr>
      <dsp:spPr>
        <a:xfrm>
          <a:off x="765595" y="1672894"/>
          <a:ext cx="713751" cy="7137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</a:t>
          </a:r>
          <a:endParaRPr lang="cs-CZ" sz="3200" kern="1200" dirty="0"/>
        </a:p>
      </dsp:txBody>
      <dsp:txXfrm>
        <a:off x="870121" y="1777420"/>
        <a:ext cx="504699" cy="504699"/>
      </dsp:txXfrm>
    </dsp:sp>
    <dsp:sp modelId="{422048C1-9015-4966-B463-2158912D5547}">
      <dsp:nvSpPr>
        <dsp:cNvPr id="0" name=""/>
        <dsp:cNvSpPr/>
      </dsp:nvSpPr>
      <dsp:spPr>
        <a:xfrm>
          <a:off x="765595" y="557730"/>
          <a:ext cx="713751" cy="7137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</a:t>
          </a:r>
          <a:endParaRPr lang="cs-CZ" sz="3200" kern="1200" dirty="0"/>
        </a:p>
      </dsp:txBody>
      <dsp:txXfrm>
        <a:off x="870121" y="662256"/>
        <a:ext cx="504699" cy="5046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45CD-9E2F-4C09-BAE0-A87383AB331F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14236364"/>
            <a:gd name="adj2" fmla="val 16200000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8980B7-0426-4CBE-B2A2-FCFE9ED54A0D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12272727"/>
            <a:gd name="adj2" fmla="val 14236364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896DE-42D3-4008-8E11-D98D62B5BE48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10309091"/>
            <a:gd name="adj2" fmla="val 12272727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49A6A-D1A0-4E11-9AEF-7636B4ECF720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8345455"/>
            <a:gd name="adj2" fmla="val 10309091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6BE03E-0E44-4D16-88F3-873C709E5E29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6381818"/>
            <a:gd name="adj2" fmla="val 8345455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BA7CB-C01F-45C9-A345-B6B02454D3B4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4418182"/>
            <a:gd name="adj2" fmla="val 6381818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5F00C8-A97C-4B8B-AD09-7D79D6E755FA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2454545"/>
            <a:gd name="adj2" fmla="val 4418182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FDCCC-E13D-4486-A410-6B67F5CD91B4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490909"/>
            <a:gd name="adj2" fmla="val 2454545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54674-0921-4C00-9442-0D212A1C4850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20127273"/>
            <a:gd name="adj2" fmla="val 490909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7DCDD2-6CF4-41D2-8241-1D0579B1C6DE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18163636"/>
            <a:gd name="adj2" fmla="val 20127273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B6220A-5661-4DCC-B89F-CE670B706B20}">
      <dsp:nvSpPr>
        <dsp:cNvPr id="0" name=""/>
        <dsp:cNvSpPr/>
      </dsp:nvSpPr>
      <dsp:spPr>
        <a:xfrm>
          <a:off x="1269631" y="289198"/>
          <a:ext cx="3556737" cy="3556737"/>
        </a:xfrm>
        <a:prstGeom prst="blockArc">
          <a:avLst>
            <a:gd name="adj1" fmla="val 16200000"/>
            <a:gd name="adj2" fmla="val 18163636"/>
            <a:gd name="adj3" fmla="val 250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DB679-1A06-4AD6-BF46-505466174AAB}">
      <dsp:nvSpPr>
        <dsp:cNvPr id="0" name=""/>
        <dsp:cNvSpPr/>
      </dsp:nvSpPr>
      <dsp:spPr>
        <a:xfrm>
          <a:off x="1031776" y="1095022"/>
          <a:ext cx="4032446" cy="19450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…………….</a:t>
          </a:r>
        </a:p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………..</a:t>
          </a:r>
          <a:endParaRPr lang="cs-CZ" sz="4100" kern="1200" dirty="0"/>
        </a:p>
      </dsp:txBody>
      <dsp:txXfrm>
        <a:off x="1622314" y="1379874"/>
        <a:ext cx="2851370" cy="1375385"/>
      </dsp:txXfrm>
    </dsp:sp>
    <dsp:sp modelId="{64101191-5066-4B31-89DC-D3C8BC0B7277}">
      <dsp:nvSpPr>
        <dsp:cNvPr id="0" name=""/>
        <dsp:cNvSpPr/>
      </dsp:nvSpPr>
      <dsp:spPr>
        <a:xfrm>
          <a:off x="2738586" y="2062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</a:t>
          </a:r>
          <a:endParaRPr lang="cs-CZ" sz="2800" kern="1200" dirty="0"/>
        </a:p>
      </dsp:txBody>
      <dsp:txXfrm>
        <a:off x="2829211" y="92687"/>
        <a:ext cx="437577" cy="437577"/>
      </dsp:txXfrm>
    </dsp:sp>
    <dsp:sp modelId="{F258902A-485D-43BF-95E1-9AEF06794A49}">
      <dsp:nvSpPr>
        <dsp:cNvPr id="0" name=""/>
        <dsp:cNvSpPr/>
      </dsp:nvSpPr>
      <dsp:spPr>
        <a:xfrm>
          <a:off x="3688000" y="280835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Ž</a:t>
          </a:r>
          <a:endParaRPr lang="cs-CZ" sz="2800" kern="1200" dirty="0"/>
        </a:p>
      </dsp:txBody>
      <dsp:txXfrm>
        <a:off x="3778625" y="371460"/>
        <a:ext cx="437577" cy="437577"/>
      </dsp:txXfrm>
    </dsp:sp>
    <dsp:sp modelId="{21023751-E53D-44B0-ABB7-0B4695652BD9}">
      <dsp:nvSpPr>
        <dsp:cNvPr id="0" name=""/>
        <dsp:cNvSpPr/>
      </dsp:nvSpPr>
      <dsp:spPr>
        <a:xfrm>
          <a:off x="4335982" y="1028646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</a:t>
          </a:r>
          <a:endParaRPr lang="cs-CZ" sz="2800" kern="1200" dirty="0"/>
        </a:p>
      </dsp:txBody>
      <dsp:txXfrm>
        <a:off x="4426607" y="1119271"/>
        <a:ext cx="437577" cy="437577"/>
      </dsp:txXfrm>
    </dsp:sp>
    <dsp:sp modelId="{92F9CF25-0FDC-40B1-80D3-E5CC177FE07D}">
      <dsp:nvSpPr>
        <dsp:cNvPr id="0" name=""/>
        <dsp:cNvSpPr/>
      </dsp:nvSpPr>
      <dsp:spPr>
        <a:xfrm>
          <a:off x="4476802" y="2008071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</a:t>
          </a:r>
          <a:endParaRPr lang="cs-CZ" sz="2800" kern="1200" dirty="0"/>
        </a:p>
      </dsp:txBody>
      <dsp:txXfrm>
        <a:off x="4567427" y="2098696"/>
        <a:ext cx="437577" cy="437577"/>
      </dsp:txXfrm>
    </dsp:sp>
    <dsp:sp modelId="{0CF0891C-A1D3-4E3D-99ED-3DCA6D6A6C54}">
      <dsp:nvSpPr>
        <dsp:cNvPr id="0" name=""/>
        <dsp:cNvSpPr/>
      </dsp:nvSpPr>
      <dsp:spPr>
        <a:xfrm>
          <a:off x="4065751" y="2908148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</a:t>
          </a:r>
          <a:endParaRPr lang="cs-CZ" sz="2800" kern="1200" dirty="0"/>
        </a:p>
      </dsp:txBody>
      <dsp:txXfrm>
        <a:off x="4156376" y="2998773"/>
        <a:ext cx="437577" cy="437577"/>
      </dsp:txXfrm>
    </dsp:sp>
    <dsp:sp modelId="{BBCF09D1-660B-452B-BA77-B2DEDF8D5570}">
      <dsp:nvSpPr>
        <dsp:cNvPr id="0" name=""/>
        <dsp:cNvSpPr/>
      </dsp:nvSpPr>
      <dsp:spPr>
        <a:xfrm>
          <a:off x="3233334" y="3443110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</a:t>
          </a:r>
          <a:endParaRPr lang="cs-CZ" sz="2800" kern="1200" dirty="0"/>
        </a:p>
      </dsp:txBody>
      <dsp:txXfrm>
        <a:off x="3323959" y="3533735"/>
        <a:ext cx="437577" cy="437577"/>
      </dsp:txXfrm>
    </dsp:sp>
    <dsp:sp modelId="{3E0C69BC-72A0-4111-BF71-D00949346449}">
      <dsp:nvSpPr>
        <dsp:cNvPr id="0" name=""/>
        <dsp:cNvSpPr/>
      </dsp:nvSpPr>
      <dsp:spPr>
        <a:xfrm>
          <a:off x="2243838" y="3443110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</a:t>
          </a:r>
          <a:endParaRPr lang="cs-CZ" sz="2800" kern="1200" dirty="0"/>
        </a:p>
      </dsp:txBody>
      <dsp:txXfrm>
        <a:off x="2334463" y="3533735"/>
        <a:ext cx="437577" cy="437577"/>
      </dsp:txXfrm>
    </dsp:sp>
    <dsp:sp modelId="{F74EDED6-6536-4092-B91C-C185F35B37CE}">
      <dsp:nvSpPr>
        <dsp:cNvPr id="0" name=""/>
        <dsp:cNvSpPr/>
      </dsp:nvSpPr>
      <dsp:spPr>
        <a:xfrm>
          <a:off x="1411421" y="2908148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Ý</a:t>
          </a:r>
          <a:endParaRPr lang="cs-CZ" sz="2800" kern="1200" dirty="0"/>
        </a:p>
      </dsp:txBody>
      <dsp:txXfrm>
        <a:off x="1502046" y="2998773"/>
        <a:ext cx="437577" cy="437577"/>
      </dsp:txXfrm>
    </dsp:sp>
    <dsp:sp modelId="{E72F7E9E-9FB0-4718-BAE5-134BFEF7347B}">
      <dsp:nvSpPr>
        <dsp:cNvPr id="0" name=""/>
        <dsp:cNvSpPr/>
      </dsp:nvSpPr>
      <dsp:spPr>
        <a:xfrm>
          <a:off x="1000369" y="2008071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</a:t>
          </a:r>
          <a:endParaRPr lang="cs-CZ" sz="2800" kern="1200" dirty="0"/>
        </a:p>
      </dsp:txBody>
      <dsp:txXfrm>
        <a:off x="1090994" y="2098696"/>
        <a:ext cx="437577" cy="437577"/>
      </dsp:txXfrm>
    </dsp:sp>
    <dsp:sp modelId="{1592FE91-349B-498C-9A30-61F787DF4A68}">
      <dsp:nvSpPr>
        <dsp:cNvPr id="0" name=""/>
        <dsp:cNvSpPr/>
      </dsp:nvSpPr>
      <dsp:spPr>
        <a:xfrm>
          <a:off x="1141189" y="1028646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</a:t>
          </a:r>
          <a:endParaRPr lang="cs-CZ" sz="2800" kern="1200" dirty="0"/>
        </a:p>
      </dsp:txBody>
      <dsp:txXfrm>
        <a:off x="1231814" y="1119271"/>
        <a:ext cx="437577" cy="437577"/>
      </dsp:txXfrm>
    </dsp:sp>
    <dsp:sp modelId="{3FDB7DF5-EE32-4436-AF23-361E134C97F7}">
      <dsp:nvSpPr>
        <dsp:cNvPr id="0" name=""/>
        <dsp:cNvSpPr/>
      </dsp:nvSpPr>
      <dsp:spPr>
        <a:xfrm>
          <a:off x="1789171" y="280835"/>
          <a:ext cx="618827" cy="618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</a:t>
          </a:r>
          <a:endParaRPr lang="cs-CZ" sz="2800" kern="1200" dirty="0"/>
        </a:p>
      </dsp:txBody>
      <dsp:txXfrm>
        <a:off x="1879796" y="371460"/>
        <a:ext cx="437577" cy="4375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688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820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197991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894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640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822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262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528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948540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829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319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EB12D0-2D98-4E53-96A7-2FE84B0B891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15.3.2012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C34319-7E04-4C9E-9B87-9976A1DA6D5A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5721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C59EE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C59EE2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483768" y="5373216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mtClean="0">
                <a:solidFill>
                  <a:prstClr val="black"/>
                </a:solidFill>
              </a:rPr>
              <a:t>VY_32_INOVACE_07_07_hlavní </a:t>
            </a:r>
            <a:r>
              <a:rPr lang="cs-CZ" dirty="0" smtClean="0">
                <a:solidFill>
                  <a:prstClr val="black"/>
                </a:solidFill>
              </a:rPr>
              <a:t>město - Praha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2876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07921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052736"/>
            <a:ext cx="820891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č. 1 - </a:t>
            </a:r>
            <a:r>
              <a:rPr lang="cs-CZ" b="1" dirty="0" smtClean="0"/>
              <a:t>na tomto snímku jsou sestaveny otázky a řádky pro odpovědi, na které žáci  mohou dané odpovědi psát</a:t>
            </a:r>
          </a:p>
          <a:p>
            <a:endParaRPr lang="cs-CZ" b="1" dirty="0"/>
          </a:p>
          <a:p>
            <a:r>
              <a:rPr lang="cs-CZ" b="1" dirty="0" smtClean="0"/>
              <a:t>č. 2 - </a:t>
            </a:r>
            <a:r>
              <a:rPr lang="cs-CZ" b="1" dirty="0" smtClean="0"/>
              <a:t>na tomto snímku jsou sestavené otázky na které žáci po výkladu učitele budou schopni odpovědět, správné odpovědi jsou schované po červenými kruhy, které jsou pohyblivé a jdou přesouvat</a:t>
            </a:r>
          </a:p>
          <a:p>
            <a:endParaRPr lang="cs-CZ" b="1" dirty="0"/>
          </a:p>
          <a:p>
            <a:r>
              <a:rPr lang="cs-CZ" b="1" dirty="0" smtClean="0"/>
              <a:t>č. 3 - </a:t>
            </a:r>
            <a:r>
              <a:rPr lang="cs-CZ" b="1" dirty="0" smtClean="0"/>
              <a:t>na tomto snímku je vyobrazeno hlavní město a sepsaná slova související i nesouvisející s hlavním městem, úkolem žáků je, aby přeškrtli ta slova, která s hlavním městem nesouvisí a spojili ta slova s obrázkem, která s hlavním městem souvisí</a:t>
            </a:r>
          </a:p>
          <a:p>
            <a:endParaRPr lang="cs-CZ" b="1" dirty="0"/>
          </a:p>
          <a:p>
            <a:r>
              <a:rPr lang="cs-CZ" b="1" dirty="0" smtClean="0"/>
              <a:t>č. 4 - </a:t>
            </a:r>
            <a:r>
              <a:rPr lang="cs-CZ" b="1" dirty="0" smtClean="0"/>
              <a:t>na tomto snímku jsou vyobrazeny kruhy s písmeny abecedy, úkolem žáků je sestavit slova a zapsat je do středu kruhu, pozor však, jeden kruh obsahuje slovní spojení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995525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907704" y="0"/>
            <a:ext cx="5588000" cy="764704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>
                <a:solidFill>
                  <a:srgbClr val="7030A0"/>
                </a:solidFill>
              </a:rPr>
              <a:t>HLAVNÍ MĚSTO</a:t>
            </a: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type="pic" idx="4294967295"/>
          </p:nvPr>
        </p:nvPicPr>
        <p:blipFill>
          <a:blip r:embed="rId2" cstate="print"/>
          <a:srcRect l="5616" r="5616"/>
          <a:stretch>
            <a:fillRect/>
          </a:stretch>
        </p:blipFill>
        <p:spPr bwMode="auto">
          <a:xfrm>
            <a:off x="3203848" y="908720"/>
            <a:ext cx="3154362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270000" dir="54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10" name="Zástupný symbol pro text 9"/>
          <p:cNvSpPr>
            <a:spLocks noGrp="1"/>
          </p:cNvSpPr>
          <p:nvPr>
            <p:ph type="body" sz="half" idx="4294967295"/>
          </p:nvPr>
        </p:nvSpPr>
        <p:spPr>
          <a:xfrm>
            <a:off x="395536" y="3501008"/>
            <a:ext cx="8280400" cy="287972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dirty="0" smtClean="0">
                <a:solidFill>
                  <a:srgbClr val="0000FF"/>
                </a:solidFill>
              </a:rPr>
              <a:t>Jaké se nazývá  hlavní město České </a:t>
            </a:r>
            <a:r>
              <a:rPr lang="cs-CZ" sz="1800" dirty="0" smtClean="0">
                <a:solidFill>
                  <a:srgbClr val="0000FF"/>
                </a:solidFill>
              </a:rPr>
              <a:t>republiky</a:t>
            </a:r>
            <a:r>
              <a:rPr lang="cs-CZ" sz="1800" dirty="0" smtClean="0">
                <a:solidFill>
                  <a:schemeClr val="tx1"/>
                </a:solidFill>
              </a:rPr>
              <a:t>?</a:t>
            </a:r>
            <a:r>
              <a:rPr lang="cs-CZ" sz="1800" dirty="0" smtClean="0">
                <a:solidFill>
                  <a:srgbClr val="0000FF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...............................................</a:t>
            </a: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800" dirty="0" smtClean="0">
                <a:solidFill>
                  <a:srgbClr val="CC00CC"/>
                </a:solidFill>
              </a:rPr>
              <a:t>Jaká řeka protéká tímto hlavním městem</a:t>
            </a:r>
            <a:r>
              <a:rPr lang="cs-CZ" sz="1800" dirty="0" smtClean="0">
                <a:solidFill>
                  <a:schemeClr val="tx1"/>
                </a:solidFill>
              </a:rPr>
              <a:t>?..........................................................</a:t>
            </a: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800" dirty="0" smtClean="0">
                <a:solidFill>
                  <a:srgbClr val="A50021"/>
                </a:solidFill>
              </a:rPr>
              <a:t>Jaký most vidíš na obrázku</a:t>
            </a:r>
            <a:r>
              <a:rPr lang="cs-CZ" sz="1800" dirty="0" smtClean="0">
                <a:solidFill>
                  <a:schemeClr val="tx1"/>
                </a:solidFill>
              </a:rPr>
              <a:t>? …………………………………………………………</a:t>
            </a:r>
          </a:p>
          <a:p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800" dirty="0" smtClean="0">
                <a:solidFill>
                  <a:srgbClr val="00B050"/>
                </a:solidFill>
              </a:rPr>
              <a:t>Jak se nazývá hrad v pozadí na </a:t>
            </a:r>
            <a:r>
              <a:rPr lang="cs-CZ" sz="1800" dirty="0" smtClean="0">
                <a:solidFill>
                  <a:srgbClr val="00B050"/>
                </a:solidFill>
              </a:rPr>
              <a:t>obrázku</a:t>
            </a:r>
            <a:r>
              <a:rPr lang="cs-CZ" sz="1800" dirty="0">
                <a:solidFill>
                  <a:schemeClr val="tx1"/>
                </a:solidFill>
              </a:rPr>
              <a:t>?</a:t>
            </a:r>
            <a:r>
              <a:rPr lang="cs-CZ" sz="1800" dirty="0" smtClean="0">
                <a:solidFill>
                  <a:schemeClr val="tx1"/>
                </a:solidFill>
              </a:rPr>
              <a:t>……………………………………………</a:t>
            </a:r>
            <a:endParaRPr lang="cs-CZ" sz="1800" dirty="0" smtClean="0">
              <a:solidFill>
                <a:schemeClr val="tx1"/>
              </a:solidFill>
            </a:endParaRPr>
          </a:p>
          <a:p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>
                <a:solidFill>
                  <a:srgbClr val="00B0F0"/>
                </a:solidFill>
              </a:rPr>
              <a:t>K</a:t>
            </a:r>
            <a:r>
              <a:rPr lang="cs-CZ" sz="1800" dirty="0" smtClean="0">
                <a:solidFill>
                  <a:srgbClr val="00B0F0"/>
                </a:solidFill>
              </a:rPr>
              <a:t>do </a:t>
            </a:r>
            <a:r>
              <a:rPr lang="cs-CZ" sz="1800" dirty="0" smtClean="0">
                <a:solidFill>
                  <a:srgbClr val="00B0F0"/>
                </a:solidFill>
              </a:rPr>
              <a:t>tam sídlí</a:t>
            </a:r>
            <a:r>
              <a:rPr lang="cs-CZ" sz="1800" dirty="0" smtClean="0">
                <a:solidFill>
                  <a:schemeClr val="tx1"/>
                </a:solidFill>
              </a:rPr>
              <a:t>?....................................................................................................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877618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13690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Řeka hlavního města</a:t>
            </a:r>
          </a:p>
          <a:p>
            <a:pPr algn="ctr"/>
            <a:r>
              <a:rPr lang="cs-CZ" sz="2000" b="1" u="sng" dirty="0" smtClean="0"/>
              <a:t>Jsou </a:t>
            </a:r>
            <a:r>
              <a:rPr lang="cs-CZ" sz="2000" b="1" u="sng" dirty="0" smtClean="0"/>
              <a:t>otázky </a:t>
            </a:r>
            <a:r>
              <a:rPr lang="cs-CZ" sz="2000" b="1" u="sng" dirty="0" smtClean="0"/>
              <a:t>správné?</a:t>
            </a:r>
            <a:endParaRPr lang="cs-CZ" sz="20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2737" y="1340768"/>
            <a:ext cx="4010892" cy="23584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60400" dist="50800" dir="5400000" sx="110000" sy="11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645489" y="3969663"/>
            <a:ext cx="63642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Řeka, která protéká Prahou se nazývá Labe?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02016" y="4031327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7" name="Elipsa 6"/>
          <p:cNvSpPr/>
          <p:nvPr/>
        </p:nvSpPr>
        <p:spPr>
          <a:xfrm>
            <a:off x="7236296" y="3645024"/>
            <a:ext cx="914400" cy="9144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653136"/>
            <a:ext cx="3235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Pramení na Šumavě?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53744" y="4714800"/>
            <a:ext cx="10433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10" name="Elipsa 9"/>
          <p:cNvSpPr/>
          <p:nvPr/>
        </p:nvSpPr>
        <p:spPr>
          <a:xfrm>
            <a:off x="5004048" y="4437112"/>
            <a:ext cx="914400" cy="9144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373216"/>
            <a:ext cx="4394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V Mělníku ústí z leva do Labe?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70184" y="5474841"/>
            <a:ext cx="755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13" name="Elipsa 12"/>
          <p:cNvSpPr/>
          <p:nvPr/>
        </p:nvSpPr>
        <p:spPr>
          <a:xfrm>
            <a:off x="7470184" y="5114801"/>
            <a:ext cx="914400" cy="9144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5877272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Je nejdelší řekou v České republice?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5949280"/>
            <a:ext cx="7553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16" name="Elipsa 15"/>
          <p:cNvSpPr/>
          <p:nvPr/>
        </p:nvSpPr>
        <p:spPr>
          <a:xfrm>
            <a:off x="6084168" y="5733256"/>
            <a:ext cx="914400" cy="9144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0635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975" y="2397280"/>
            <a:ext cx="4123116" cy="2743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0705" y="216576"/>
            <a:ext cx="886329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Přeškrtni výrazy, které nesouvisejí s naším hlavním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městem.</a:t>
            </a:r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6154866"/>
            <a:ext cx="6156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S obrázkem Prahy spoj tyto výrazy, které k němu patří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54079" y="1422968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Labe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06171" y="2602769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Hradčany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98395" y="3780049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ídlo prezidenta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1477" y="4269608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92D050"/>
                </a:solidFill>
              </a:rPr>
              <a:t>p</a:t>
            </a:r>
            <a:r>
              <a:rPr lang="cs-CZ" b="1" dirty="0" smtClean="0">
                <a:solidFill>
                  <a:srgbClr val="92D050"/>
                </a:solidFill>
              </a:rPr>
              <a:t>alác kultury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43278" y="2126394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B0F0"/>
                </a:solidFill>
              </a:rPr>
              <a:t>v</a:t>
            </a:r>
            <a:r>
              <a:rPr lang="cs-CZ" dirty="0" smtClean="0">
                <a:solidFill>
                  <a:srgbClr val="00B0F0"/>
                </a:solidFill>
              </a:rPr>
              <a:t>ýroba tramvají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8904" y="2170704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Karlův most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5272" y="5388970"/>
            <a:ext cx="192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Národní divadlo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65375" y="5603254"/>
            <a:ext cx="3429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59EE2"/>
                </a:solidFill>
              </a:rPr>
              <a:t>v</a:t>
            </a:r>
            <a:r>
              <a:rPr lang="cs-CZ" b="1" dirty="0" smtClean="0">
                <a:solidFill>
                  <a:srgbClr val="C59EE2"/>
                </a:solidFill>
              </a:rPr>
              <a:t>ydavatelství knih a časopisů</a:t>
            </a:r>
            <a:endParaRPr lang="cs-CZ" b="1" dirty="0">
              <a:solidFill>
                <a:srgbClr val="C59EE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38380" y="5364786"/>
            <a:ext cx="1548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Vysoké hory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1127" y="2603065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Karlova univerzita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68115" y="171630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V</a:t>
            </a:r>
            <a:r>
              <a:rPr lang="cs-CZ" b="1" dirty="0" smtClean="0">
                <a:solidFill>
                  <a:srgbClr val="C00000"/>
                </a:solidFill>
              </a:rPr>
              <a:t>ltava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98395" y="4378318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Národní muzeum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98395" y="3138500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t</a:t>
            </a:r>
            <a:r>
              <a:rPr lang="cs-CZ" b="1" dirty="0" smtClean="0">
                <a:solidFill>
                  <a:srgbClr val="C00000"/>
                </a:solidFill>
              </a:rPr>
              <a:t>elevizní studio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0249" y="3123730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59EE2"/>
                </a:solidFill>
              </a:rPr>
              <a:t>K</a:t>
            </a:r>
            <a:r>
              <a:rPr lang="cs-CZ" b="1" dirty="0" smtClean="0">
                <a:solidFill>
                  <a:srgbClr val="C59EE2"/>
                </a:solidFill>
              </a:rPr>
              <a:t>arlštejn</a:t>
            </a:r>
            <a:endParaRPr lang="cs-CZ" b="1" dirty="0">
              <a:solidFill>
                <a:srgbClr val="C59EE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21932" y="1533184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92D050"/>
                </a:solidFill>
              </a:rPr>
              <a:t>s</a:t>
            </a:r>
            <a:r>
              <a:rPr lang="cs-CZ" b="1" dirty="0" smtClean="0">
                <a:solidFill>
                  <a:srgbClr val="92D050"/>
                </a:solidFill>
              </a:rPr>
              <a:t>ídlo papeže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81423" y="1533184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u</a:t>
            </a:r>
            <a:r>
              <a:rPr lang="cs-CZ" b="1" dirty="0" smtClean="0">
                <a:solidFill>
                  <a:srgbClr val="7030A0"/>
                </a:solidFill>
              </a:rPr>
              <a:t>helné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doly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614648" y="4956360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F0"/>
                </a:solidFill>
              </a:rPr>
              <a:t>s</a:t>
            </a:r>
            <a:r>
              <a:rPr lang="cs-CZ" b="1" dirty="0" smtClean="0">
                <a:solidFill>
                  <a:srgbClr val="00B0F0"/>
                </a:solidFill>
              </a:rPr>
              <a:t>ídlo vlády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0813" y="3620990"/>
            <a:ext cx="2300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a</a:t>
            </a:r>
            <a:r>
              <a:rPr lang="cs-CZ" b="1" dirty="0" smtClean="0">
                <a:solidFill>
                  <a:srgbClr val="C00000"/>
                </a:solidFill>
              </a:rPr>
              <a:t>tomová elektrárna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23778" y="1757062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C000"/>
                </a:solidFill>
              </a:rPr>
              <a:t>B</a:t>
            </a:r>
            <a:r>
              <a:rPr lang="cs-CZ" b="1" dirty="0" smtClean="0">
                <a:solidFill>
                  <a:srgbClr val="FFC000"/>
                </a:solidFill>
              </a:rPr>
              <a:t>erlín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0813" y="4956360"/>
            <a:ext cx="2364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Chrám Svatého Víta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4311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4171448"/>
              </p:ext>
            </p:extLst>
          </p:nvPr>
        </p:nvGraphicFramePr>
        <p:xfrm>
          <a:off x="-324544" y="4005064"/>
          <a:ext cx="3779912" cy="2680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5706313"/>
              </p:ext>
            </p:extLst>
          </p:nvPr>
        </p:nvGraphicFramePr>
        <p:xfrm>
          <a:off x="5364088" y="3930000"/>
          <a:ext cx="4176464" cy="294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97693544"/>
              </p:ext>
            </p:extLst>
          </p:nvPr>
        </p:nvGraphicFramePr>
        <p:xfrm>
          <a:off x="1403648" y="83671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060301" y="260647"/>
            <a:ext cx="2858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SESTAV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 SLOVA</a:t>
            </a:r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571325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256292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63696" y="115610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64680" y="1794882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63696" y="2443876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66665" y="1156102"/>
            <a:ext cx="6606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sešit, Vlastivěda pro 5.ročník, Septima 2008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15827" y="1808470"/>
            <a:ext cx="43781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Vlastivěda pro 5. ročník, Septima 1995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05914" y="2443876"/>
            <a:ext cx="711420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http://www.google.cz/search?um=1&amp;hl=cs&amp;client=opera&amp;rls=cs&amp;channel=suggest&amp;biw=1280&amp;bih=598&amp;tbm=isch&amp;sa=1&amp;q=praha&amp;oq=praha&amp;aq=f&amp;aqi=g10&amp;aql=1&amp;gs_sm=e&amp;gs_upl=1296629l1300235l0l1300850l12l9l2l0l0l0l219l767l5.1.1l7l0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89016" y="3933056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5295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668973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Řešení: sestavování slov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412776"/>
            <a:ext cx="463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PRAŽSKÝ  HRAD    -  VLTAVA     -  PRAHA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</TotalTime>
  <Words>362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HLAVNÍ MĚSTO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HLAVNÍ MĚSTO</dc:title>
  <dc:creator>Tejinka</dc:creator>
  <cp:lastModifiedBy>Martin Králík</cp:lastModifiedBy>
  <cp:revision>21</cp:revision>
  <dcterms:created xsi:type="dcterms:W3CDTF">2011-10-25T18:04:06Z</dcterms:created>
  <dcterms:modified xsi:type="dcterms:W3CDTF">2012-03-15T12:07:04Z</dcterms:modified>
</cp:coreProperties>
</file>