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1F831DA9-464D-41A2-BB66-C44434B61FA5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11459CDD-0E80-4687-84AF-EB061FE349D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 sz="2800" b="1" dirty="0"/>
              <a:t>Číslo materiálu: </a:t>
            </a:r>
            <a:r>
              <a:rPr lang="cs-CZ" sz="2800" dirty="0"/>
              <a:t>VY 32 INOVACE 26/01</a:t>
            </a:r>
          </a:p>
          <a:p>
            <a:pPr algn="l"/>
            <a:r>
              <a:rPr lang="cs-CZ" sz="2800" dirty="0"/>
              <a:t> </a:t>
            </a:r>
          </a:p>
          <a:p>
            <a:pPr algn="l"/>
            <a:r>
              <a:rPr lang="cs-CZ" sz="2800" dirty="0"/>
              <a:t>  </a:t>
            </a:r>
          </a:p>
          <a:p>
            <a:pPr algn="l"/>
            <a:r>
              <a:rPr lang="cs-CZ" sz="2800" b="1" dirty="0"/>
              <a:t>Název materiálu: </a:t>
            </a:r>
            <a:r>
              <a:rPr lang="cs-CZ" sz="2800" dirty="0" smtClean="0"/>
              <a:t>Periodizace dějin hudby</a:t>
            </a:r>
            <a:endParaRPr lang="cs-CZ" sz="2800" dirty="0"/>
          </a:p>
          <a:p>
            <a:pPr algn="l"/>
            <a:endParaRPr lang="cs-CZ" sz="2800" dirty="0"/>
          </a:p>
          <a:p>
            <a:pPr algn="l"/>
            <a:endParaRPr lang="cs-CZ" sz="2800" dirty="0"/>
          </a:p>
          <a:p>
            <a:pPr algn="l"/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153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8291264" cy="4467200"/>
          </a:xfrm>
        </p:spPr>
        <p:txBody>
          <a:bodyPr>
            <a:normAutofit fontScale="62500" lnSpcReduction="20000"/>
          </a:bodyPr>
          <a:lstStyle/>
          <a:p>
            <a:pPr algn="l">
              <a:lnSpc>
                <a:spcPct val="120000"/>
              </a:lnSpc>
            </a:pPr>
            <a:r>
              <a:rPr lang="cs-CZ" b="1" u="sng" dirty="0"/>
              <a:t>ANOTACE</a:t>
            </a:r>
          </a:p>
          <a:p>
            <a:pPr algn="l"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26/01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b="1" dirty="0" smtClean="0"/>
              <a:t>IX</a:t>
            </a:r>
            <a:r>
              <a:rPr lang="cs-CZ" dirty="0" smtClean="0"/>
              <a:t>. </a:t>
            </a:r>
            <a:r>
              <a:rPr lang="cs-CZ" dirty="0"/>
              <a:t>ročník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hudba-periodizace</a:t>
            </a:r>
            <a:endParaRPr lang="cs-CZ" dirty="0"/>
          </a:p>
          <a:p>
            <a:pPr algn="l"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 smtClean="0"/>
              <a:t>charakterizuje pojem periodizace, orientuje se v časové chronologii vývoje umění , </a:t>
            </a:r>
            <a:r>
              <a:rPr lang="cs-CZ" dirty="0"/>
              <a:t>zařazuje poznatky do </a:t>
            </a:r>
            <a:r>
              <a:rPr lang="cs-CZ" dirty="0" smtClean="0"/>
              <a:t>širších </a:t>
            </a:r>
            <a:r>
              <a:rPr lang="cs-CZ" dirty="0"/>
              <a:t>souvislostí 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 smtClean="0"/>
              <a:t>Prezentace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/>
              <a:t>Point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 algn="l"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64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dějin hudby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41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dirty="0" smtClean="0"/>
              <a:t>„Periodizace“ = členění na časové úseky</a:t>
            </a:r>
          </a:p>
          <a:p>
            <a:endParaRPr lang="cs-CZ" sz="3200" dirty="0" smtClean="0"/>
          </a:p>
          <a:p>
            <a:r>
              <a:rPr lang="cs-CZ" sz="3200" dirty="0" smtClean="0"/>
              <a:t>Jedná se o jakési „rozškatulkování“ dlouhého časového úseku na úseky kratší</a:t>
            </a:r>
          </a:p>
          <a:p>
            <a:endParaRPr lang="cs-CZ" sz="3200" dirty="0" smtClean="0"/>
          </a:p>
          <a:p>
            <a:r>
              <a:rPr lang="cs-CZ" sz="3200" dirty="0" smtClean="0"/>
              <a:t>Periodizaci činíme z důvodu přehlednosti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periodizace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30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Hudba se samozřejmě vyvíjela plynule, ale         po určitá období byla psána hudba vyznačující    se společnými znaky</a:t>
            </a:r>
          </a:p>
          <a:p>
            <a:r>
              <a:rPr lang="cs-CZ" sz="3200" dirty="0" smtClean="0"/>
              <a:t>Na základě znalostí těchto znaků dokážeme konkrétní skladbu zařadit do daného období vývoje hudby 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dějin hudby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84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Nejčastěji používaná periodizace dějin hudby je shodná nejen s jinými druhy umění (literatura, výtvarné umění) ale dokonce např. i s architekturou</a:t>
            </a:r>
          </a:p>
          <a:p>
            <a:endParaRPr lang="cs-CZ" sz="2800" dirty="0" smtClean="0"/>
          </a:p>
          <a:p>
            <a:r>
              <a:rPr lang="cs-CZ" sz="2800" dirty="0" smtClean="0"/>
              <a:t>Je to z toho důvodu, že žádná takováto lidská činnost není oddělena od jiné a velmi úzce spolu souvisí.</a:t>
            </a:r>
          </a:p>
          <a:p>
            <a:r>
              <a:rPr lang="cs-CZ" sz="2800" dirty="0" smtClean="0"/>
              <a:t>Proto lze nazvat jednotlivá období, jako             „KULTURNÍ EPOCHY“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94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Nejlépe lze periodizaci  znázornit na časové přímce               </a:t>
            </a:r>
            <a:r>
              <a:rPr lang="cs-CZ" dirty="0" smtClean="0"/>
              <a:t>	</a:t>
            </a:r>
            <a:r>
              <a:rPr lang="cs-CZ" sz="1200" dirty="0" smtClean="0"/>
              <a:t>	                 </a:t>
            </a:r>
            <a:r>
              <a:rPr lang="cs-CZ" sz="1200" dirty="0"/>
              <a:t>	</a:t>
            </a:r>
            <a:r>
              <a:rPr lang="cs-CZ" sz="1200" dirty="0" smtClean="0"/>
              <a:t>		 </a:t>
            </a:r>
            <a:r>
              <a:rPr lang="cs-CZ" sz="1400" dirty="0" smtClean="0"/>
              <a:t>Baroko  Romantismus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      </a:t>
            </a:r>
            <a:r>
              <a:rPr lang="cs-CZ" sz="1400" dirty="0" smtClean="0"/>
              <a:t>Antika</a:t>
            </a:r>
            <a:r>
              <a:rPr lang="cs-CZ" dirty="0" smtClean="0"/>
              <a:t>		</a:t>
            </a: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sz="1400" dirty="0" smtClean="0"/>
              <a:t>Renesance Klasicismus Impresionismus</a:t>
            </a: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Časová osa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33" y="3567902"/>
            <a:ext cx="8208912" cy="1423643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V="1">
            <a:off x="5585736" y="299695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6228184" y="2996952"/>
            <a:ext cx="0" cy="9035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994995" y="2564904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Pravá složená závorka 21"/>
          <p:cNvSpPr/>
          <p:nvPr/>
        </p:nvSpPr>
        <p:spPr>
          <a:xfrm rot="16200000">
            <a:off x="2706634" y="2391726"/>
            <a:ext cx="346356" cy="18002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6876256" y="2996952"/>
            <a:ext cx="216024" cy="9035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516216" y="2924944"/>
            <a:ext cx="0" cy="975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6516216" y="256490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62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cs-CZ" sz="3200" b="1" dirty="0" smtClean="0"/>
              <a:t>Renesance</a:t>
            </a:r>
            <a:r>
              <a:rPr lang="cs-CZ" sz="3200" dirty="0" smtClean="0"/>
              <a:t> – 15. – 16.století</a:t>
            </a:r>
          </a:p>
          <a:p>
            <a:pPr algn="l">
              <a:lnSpc>
                <a:spcPct val="150000"/>
              </a:lnSpc>
            </a:pPr>
            <a:r>
              <a:rPr lang="cs-CZ" sz="3200" b="1" dirty="0" smtClean="0"/>
              <a:t>Baroko</a:t>
            </a:r>
            <a:r>
              <a:rPr lang="cs-CZ" sz="3200" dirty="0" smtClean="0"/>
              <a:t> – 17. – pol. 18.století</a:t>
            </a:r>
          </a:p>
          <a:p>
            <a:pPr algn="l">
              <a:lnSpc>
                <a:spcPct val="150000"/>
              </a:lnSpc>
            </a:pPr>
            <a:r>
              <a:rPr lang="cs-CZ" sz="3200" b="1" dirty="0" smtClean="0"/>
              <a:t>Klasicismus</a:t>
            </a:r>
            <a:r>
              <a:rPr lang="cs-CZ" sz="3200" dirty="0" smtClean="0"/>
              <a:t> – 2.pol. 18.století – začátek 19.stol.</a:t>
            </a:r>
          </a:p>
          <a:p>
            <a:pPr algn="l">
              <a:lnSpc>
                <a:spcPct val="150000"/>
              </a:lnSpc>
            </a:pPr>
            <a:r>
              <a:rPr lang="cs-CZ" sz="3200" b="1" dirty="0" smtClean="0"/>
              <a:t>Romantismus</a:t>
            </a:r>
            <a:r>
              <a:rPr lang="cs-CZ" sz="3200" dirty="0" smtClean="0"/>
              <a:t> – 19. století</a:t>
            </a:r>
          </a:p>
          <a:p>
            <a:pPr algn="l">
              <a:lnSpc>
                <a:spcPct val="150000"/>
              </a:lnSpc>
            </a:pPr>
            <a:r>
              <a:rPr lang="cs-CZ" sz="3200" b="1" dirty="0" smtClean="0"/>
              <a:t>Impresionismus</a:t>
            </a:r>
            <a:r>
              <a:rPr lang="cs-CZ" sz="3200" dirty="0" smtClean="0"/>
              <a:t> – přelom 19. a 20. století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hudby v novověku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117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69</TotalTime>
  <Words>283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BlackTie</vt:lpstr>
      <vt:lpstr>Prezentace aplikace PowerPoint</vt:lpstr>
      <vt:lpstr>Prezentace aplikace PowerPoint</vt:lpstr>
      <vt:lpstr>Periodizace dějin hudby</vt:lpstr>
      <vt:lpstr>Pojem periodizace</vt:lpstr>
      <vt:lpstr>Periodizace dějin hudby</vt:lpstr>
      <vt:lpstr>Prezentace aplikace PowerPoint</vt:lpstr>
      <vt:lpstr>Časová osa</vt:lpstr>
      <vt:lpstr>Periodizace hudby v novověku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Periodizace dějin hudby</dc:title>
  <dc:creator>0JXR</dc:creator>
  <cp:lastModifiedBy>0JXR</cp:lastModifiedBy>
  <cp:revision>13</cp:revision>
  <dcterms:created xsi:type="dcterms:W3CDTF">2012-02-21T09:59:42Z</dcterms:created>
  <dcterms:modified xsi:type="dcterms:W3CDTF">2013-06-18T05:48:37Z</dcterms:modified>
</cp:coreProperties>
</file>