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819" r:id="rId1"/>
  </p:sldMasterIdLst>
  <p:sldIdLst>
    <p:sldId id="274" r:id="rId2"/>
    <p:sldId id="275" r:id="rId3"/>
    <p:sldId id="256" r:id="rId4"/>
    <p:sldId id="257" r:id="rId5"/>
    <p:sldId id="259" r:id="rId6"/>
    <p:sldId id="260" r:id="rId7"/>
    <p:sldId id="258" r:id="rId8"/>
    <p:sldId id="261" r:id="rId9"/>
    <p:sldId id="263" r:id="rId10"/>
    <p:sldId id="264" r:id="rId11"/>
    <p:sldId id="262" r:id="rId12"/>
    <p:sldId id="265" r:id="rId13"/>
    <p:sldId id="266" r:id="rId14"/>
    <p:sldId id="267" r:id="rId15"/>
    <p:sldId id="268" r:id="rId16"/>
    <p:sldId id="269" r:id="rId17"/>
    <p:sldId id="270" r:id="rId18"/>
    <p:sldId id="271" r:id="rId19"/>
    <p:sldId id="272" r:id="rId20"/>
    <p:sldId id="273" r:id="rId21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74" d="100"/>
          <a:sy n="74" d="100"/>
        </p:scale>
        <p:origin x="-1266" y="-9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tableStyles" Target="tableStyles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theme" Target="theme/theme1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viewProps" Target="viewProps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presProps" Target="pres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1256436" y="1524000"/>
            <a:ext cx="6631128" cy="3200400"/>
          </a:xfrm>
        </p:spPr>
        <p:txBody>
          <a:bodyPr>
            <a:noAutofit/>
          </a:bodyPr>
          <a:lstStyle>
            <a:lvl1pPr>
              <a:defRPr sz="5400"/>
            </a:lvl1pPr>
          </a:lstStyle>
          <a:p>
            <a:r>
              <a:rPr lang="cs-CZ" noProof="0" smtClean="0"/>
              <a:t>Klepnutím lze upravit styl předlohy nadpisů.</a:t>
            </a:r>
            <a:endParaRPr lang="cs-CZ" noProof="0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256437" y="4876800"/>
            <a:ext cx="5373499" cy="990600"/>
          </a:xfrm>
        </p:spPr>
        <p:txBody>
          <a:bodyPr lIns="91440">
            <a:normAutofit/>
          </a:bodyPr>
          <a:lstStyle>
            <a:lvl1pPr marL="0" indent="0" algn="l">
              <a:spcBef>
                <a:spcPts val="0"/>
              </a:spcBef>
              <a:buNone/>
              <a:defRPr sz="2000" cap="all" spc="250" baseline="0">
                <a:solidFill>
                  <a:schemeClr val="bg2">
                    <a:lumMod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noProof="0" smtClean="0"/>
              <a:t>Klepnutím lze upravit styl předlohy podnadpisů.</a:t>
            </a:r>
            <a:endParaRPr lang="cs-CZ" noProof="0" dirty="0"/>
          </a:p>
        </p:txBody>
      </p:sp>
    </p:spTree>
    <p:extLst>
      <p:ext uri="{BB962C8B-B14F-4D97-AF65-F5344CB8AC3E}">
        <p14:creationId xmlns:p14="http://schemas.microsoft.com/office/powerpoint/2010/main" val="198870770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noProof="0" smtClean="0"/>
              <a:t>Klepnutím lze upravit styl předlohy nadpisů.</a:t>
            </a:r>
            <a:endParaRPr lang="cs-CZ" noProof="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>
            <a:lvl5pPr>
              <a:defRPr/>
            </a:lvl5pPr>
            <a:lvl6pPr>
              <a:defRPr/>
            </a:lvl6pPr>
            <a:lvl7pPr>
              <a:defRPr/>
            </a:lvl7pPr>
            <a:lvl8pPr>
              <a:defRPr/>
            </a:lvl8pPr>
            <a:lvl9pPr>
              <a:defRPr/>
            </a:lvl9pPr>
          </a:lstStyle>
          <a:p>
            <a:pPr lvl="0"/>
            <a:r>
              <a:rPr lang="cs-CZ" noProof="0" smtClean="0"/>
              <a:t>Klepnutím lze upravit styly předlohy textu.</a:t>
            </a:r>
          </a:p>
          <a:p>
            <a:pPr lvl="1"/>
            <a:r>
              <a:rPr lang="cs-CZ" noProof="0" smtClean="0"/>
              <a:t>Druhá úroveň</a:t>
            </a:r>
          </a:p>
          <a:p>
            <a:pPr lvl="2"/>
            <a:r>
              <a:rPr lang="cs-CZ" noProof="0" smtClean="0"/>
              <a:t>Třetí úroveň</a:t>
            </a:r>
          </a:p>
          <a:p>
            <a:pPr lvl="3"/>
            <a:r>
              <a:rPr lang="cs-CZ" noProof="0" smtClean="0"/>
              <a:t>Čtvrtá úroveň</a:t>
            </a:r>
          </a:p>
          <a:p>
            <a:pPr lvl="4"/>
            <a:r>
              <a:rPr lang="cs-CZ" noProof="0" smtClean="0"/>
              <a:t>Pátá úroveň</a:t>
            </a:r>
            <a:endParaRPr lang="cs-CZ" noProof="0" dirty="0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54E8A1C-5D01-4EDC-8DEA-0B580630DED9}" type="datetimeFigureOut">
              <a:rPr lang="cs-CZ" smtClean="0"/>
              <a:pPr/>
              <a:t>18.6.2013</a:t>
            </a:fld>
            <a:endParaRPr lang="cs-CZ"/>
          </a:p>
        </p:txBody>
      </p:sp>
      <p:sp>
        <p:nvSpPr>
          <p:cNvPr id="5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9D757DE-E07F-4A2A-9950-9B47908405DA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4008693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970613" y="3429000"/>
            <a:ext cx="7202776" cy="2286000"/>
          </a:xfrm>
        </p:spPr>
        <p:txBody>
          <a:bodyPr anchor="b">
            <a:normAutofit/>
          </a:bodyPr>
          <a:lstStyle>
            <a:lvl1pPr algn="l">
              <a:defRPr sz="4800" b="0" cap="none" baseline="0"/>
            </a:lvl1pPr>
          </a:lstStyle>
          <a:p>
            <a:r>
              <a:rPr lang="cs-CZ" noProof="0" smtClean="0"/>
              <a:t>Klepnutím lze upravit styl předlohy nadpisů.</a:t>
            </a:r>
            <a:endParaRPr lang="cs-CZ" noProof="0" dirty="0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970612" y="685800"/>
            <a:ext cx="5659324" cy="1066800"/>
          </a:xfrm>
        </p:spPr>
        <p:txBody>
          <a:bodyPr lIns="91440" anchor="t"/>
          <a:lstStyle>
            <a:lvl1pPr marL="0" indent="0">
              <a:spcBef>
                <a:spcPts val="0"/>
              </a:spcBef>
              <a:buNone/>
              <a:defRPr sz="2000" cap="all" spc="250" baseline="0">
                <a:solidFill>
                  <a:schemeClr val="bg2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noProof="0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54E8A1C-5D01-4EDC-8DEA-0B580630DED9}" type="datetimeFigureOut">
              <a:rPr lang="cs-CZ" smtClean="0"/>
              <a:pPr/>
              <a:t>18.6.2013</a:t>
            </a:fld>
            <a:endParaRPr lang="cs-CZ"/>
          </a:p>
        </p:txBody>
      </p:sp>
      <p:sp>
        <p:nvSpPr>
          <p:cNvPr id="5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9D757DE-E07F-4A2A-9950-9B47908405DA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35788911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noProof="0" smtClean="0"/>
              <a:t>Klepnutím lze upravit styl předlohy nadpisů.</a:t>
            </a:r>
            <a:endParaRPr lang="cs-CZ" noProof="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970613" y="1828800"/>
            <a:ext cx="3487057" cy="4343400"/>
          </a:xfrm>
        </p:spPr>
        <p:txBody>
          <a:bodyPr>
            <a:normAutofit/>
          </a:bodyPr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noProof="0" smtClean="0"/>
              <a:t>Klepnutím lze upravit styly předlohy textu.</a:t>
            </a:r>
          </a:p>
          <a:p>
            <a:pPr lvl="1"/>
            <a:r>
              <a:rPr lang="cs-CZ" noProof="0" smtClean="0"/>
              <a:t>Druhá úroveň</a:t>
            </a:r>
          </a:p>
          <a:p>
            <a:pPr lvl="2"/>
            <a:r>
              <a:rPr lang="cs-CZ" noProof="0" smtClean="0"/>
              <a:t>Třetí úroveň</a:t>
            </a:r>
          </a:p>
          <a:p>
            <a:pPr lvl="3"/>
            <a:r>
              <a:rPr lang="cs-CZ" noProof="0" smtClean="0"/>
              <a:t>Čtvrtá úroveň</a:t>
            </a:r>
          </a:p>
          <a:p>
            <a:pPr lvl="4"/>
            <a:r>
              <a:rPr lang="cs-CZ" noProof="0" smtClean="0"/>
              <a:t>Pátá úroveň</a:t>
            </a:r>
            <a:endParaRPr lang="cs-CZ" noProof="0" dirty="0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86329" y="1828801"/>
            <a:ext cx="3487060" cy="4343400"/>
          </a:xfrm>
        </p:spPr>
        <p:txBody>
          <a:bodyPr>
            <a:normAutofit/>
          </a:bodyPr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noProof="0" smtClean="0"/>
              <a:t>Klepnutím lze upravit styly předlohy textu.</a:t>
            </a:r>
          </a:p>
          <a:p>
            <a:pPr lvl="1"/>
            <a:r>
              <a:rPr lang="cs-CZ" noProof="0" smtClean="0"/>
              <a:t>Druhá úroveň</a:t>
            </a:r>
          </a:p>
          <a:p>
            <a:pPr lvl="2"/>
            <a:r>
              <a:rPr lang="cs-CZ" noProof="0" smtClean="0"/>
              <a:t>Třetí úroveň</a:t>
            </a:r>
          </a:p>
          <a:p>
            <a:pPr lvl="3"/>
            <a:r>
              <a:rPr lang="cs-CZ" noProof="0" smtClean="0"/>
              <a:t>Čtvrtá úroveň</a:t>
            </a:r>
          </a:p>
          <a:p>
            <a:pPr lvl="4"/>
            <a:r>
              <a:rPr lang="cs-CZ" noProof="0" smtClean="0"/>
              <a:t>Pátá úroveň</a:t>
            </a:r>
            <a:endParaRPr lang="cs-CZ" noProof="0" dirty="0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54E8A1C-5D01-4EDC-8DEA-0B580630DED9}" type="datetimeFigureOut">
              <a:rPr lang="cs-CZ" smtClean="0"/>
              <a:pPr/>
              <a:t>18.6.2013</a:t>
            </a:fld>
            <a:endParaRPr lang="cs-CZ"/>
          </a:p>
        </p:txBody>
      </p:sp>
      <p:sp>
        <p:nvSpPr>
          <p:cNvPr id="6" name="Zástupný symbol pro zápatí 6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9D757DE-E07F-4A2A-9950-9B47908405DA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41387838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970612" y="381000"/>
            <a:ext cx="7202776" cy="1143000"/>
          </a:xfrm>
        </p:spPr>
        <p:txBody>
          <a:bodyPr/>
          <a:lstStyle>
            <a:lvl1pPr>
              <a:defRPr/>
            </a:lvl1pPr>
          </a:lstStyle>
          <a:p>
            <a:r>
              <a:rPr lang="cs-CZ" noProof="0" smtClean="0"/>
              <a:t>Klepnutím lze upravit styl předlohy nadpisů.</a:t>
            </a:r>
            <a:endParaRPr lang="cs-CZ" noProof="0" dirty="0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970612" y="1676400"/>
            <a:ext cx="3485690" cy="762000"/>
          </a:xfrm>
        </p:spPr>
        <p:txBody>
          <a:bodyPr anchor="ctr"/>
          <a:lstStyle>
            <a:lvl1pPr marL="0" indent="0">
              <a:spcBef>
                <a:spcPts val="0"/>
              </a:spcBef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noProof="0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970613" y="2438400"/>
            <a:ext cx="3487057" cy="3733800"/>
          </a:xfrm>
        </p:spPr>
        <p:txBody>
          <a:bodyPr>
            <a:normAutofit/>
          </a:bodyPr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cs-CZ" noProof="0" smtClean="0"/>
              <a:t>Klepnutím lze upravit styly předlohy textu.</a:t>
            </a:r>
          </a:p>
          <a:p>
            <a:pPr lvl="1"/>
            <a:r>
              <a:rPr lang="cs-CZ" noProof="0" smtClean="0"/>
              <a:t>Druhá úroveň</a:t>
            </a:r>
          </a:p>
          <a:p>
            <a:pPr lvl="2"/>
            <a:r>
              <a:rPr lang="cs-CZ" noProof="0" smtClean="0"/>
              <a:t>Třetí úroveň</a:t>
            </a:r>
          </a:p>
          <a:p>
            <a:pPr lvl="3"/>
            <a:r>
              <a:rPr lang="cs-CZ" noProof="0" smtClean="0"/>
              <a:t>Čtvrtá úroveň</a:t>
            </a:r>
          </a:p>
          <a:p>
            <a:pPr lvl="4"/>
            <a:r>
              <a:rPr lang="cs-CZ" noProof="0" smtClean="0"/>
              <a:t>Pátá úroveň</a:t>
            </a:r>
            <a:endParaRPr lang="cs-CZ" noProof="0" dirty="0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86330" y="1676400"/>
            <a:ext cx="3487059" cy="762000"/>
          </a:xfrm>
        </p:spPr>
        <p:txBody>
          <a:bodyPr anchor="ctr"/>
          <a:lstStyle>
            <a:lvl1pPr marL="0" indent="0">
              <a:spcBef>
                <a:spcPts val="0"/>
              </a:spcBef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noProof="0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86330" y="2438400"/>
            <a:ext cx="3487059" cy="3733800"/>
          </a:xfrm>
        </p:spPr>
        <p:txBody>
          <a:bodyPr>
            <a:normAutofit/>
          </a:bodyPr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cs-CZ" noProof="0" smtClean="0"/>
              <a:t>Klepnutím lze upravit styly předlohy textu.</a:t>
            </a:r>
          </a:p>
          <a:p>
            <a:pPr lvl="1"/>
            <a:r>
              <a:rPr lang="cs-CZ" noProof="0" smtClean="0"/>
              <a:t>Druhá úroveň</a:t>
            </a:r>
          </a:p>
          <a:p>
            <a:pPr lvl="2"/>
            <a:r>
              <a:rPr lang="cs-CZ" noProof="0" smtClean="0"/>
              <a:t>Třetí úroveň</a:t>
            </a:r>
          </a:p>
          <a:p>
            <a:pPr lvl="3"/>
            <a:r>
              <a:rPr lang="cs-CZ" noProof="0" smtClean="0"/>
              <a:t>Čtvrtá úroveň</a:t>
            </a:r>
          </a:p>
          <a:p>
            <a:pPr lvl="4"/>
            <a:r>
              <a:rPr lang="cs-CZ" noProof="0" smtClean="0"/>
              <a:t>Pátá úroveň</a:t>
            </a:r>
            <a:endParaRPr lang="cs-CZ" noProof="0" dirty="0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54E8A1C-5D01-4EDC-8DEA-0B580630DED9}" type="datetimeFigureOut">
              <a:rPr lang="cs-CZ" smtClean="0"/>
              <a:pPr/>
              <a:t>18.6.2013</a:t>
            </a:fld>
            <a:endParaRPr lang="cs-CZ"/>
          </a:p>
        </p:txBody>
      </p:sp>
      <p:sp>
        <p:nvSpPr>
          <p:cNvPr id="8" name="Zástupný symbol pro zápatí 8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9D757DE-E07F-4A2A-9950-9B47908405DA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19569202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noProof="0" smtClean="0"/>
              <a:t>Klepnutím lze upravit styl předlohy nadpisů.</a:t>
            </a:r>
            <a:endParaRPr lang="cs-CZ" noProof="0" dirty="0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54E8A1C-5D01-4EDC-8DEA-0B580630DED9}" type="datetimeFigureOut">
              <a:rPr lang="cs-CZ" smtClean="0"/>
              <a:pPr/>
              <a:t>18.6.2013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9D757DE-E07F-4A2A-9950-9B47908405DA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02131120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54E8A1C-5D01-4EDC-8DEA-0B580630DED9}" type="datetimeFigureOut">
              <a:rPr lang="cs-CZ" smtClean="0"/>
              <a:pPr/>
              <a:t>18.6.2013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9D757DE-E07F-4A2A-9950-9B47908405DA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53663127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Obdélník 9"/>
          <p:cNvSpPr/>
          <p:nvPr/>
        </p:nvSpPr>
        <p:spPr>
          <a:xfrm>
            <a:off x="456128" y="0"/>
            <a:ext cx="3663626" cy="6858000"/>
          </a:xfrm>
          <a:prstGeom prst="rect">
            <a:avLst/>
          </a:prstGeom>
          <a:solidFill>
            <a:schemeClr val="bg2">
              <a:alpha val="5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lvl="0" algn="ctr"/>
            <a:endParaRPr lang="cs-CZ" noProof="0" dirty="0"/>
          </a:p>
        </p:txBody>
      </p:sp>
      <p:sp>
        <p:nvSpPr>
          <p:cNvPr id="11" name="Obdélník 10"/>
          <p:cNvSpPr/>
          <p:nvPr/>
        </p:nvSpPr>
        <p:spPr>
          <a:xfrm>
            <a:off x="524726" y="0"/>
            <a:ext cx="3526431" cy="6858000"/>
          </a:xfrm>
          <a:prstGeom prst="rect">
            <a:avLst/>
          </a:prstGeom>
          <a:solidFill>
            <a:schemeClr val="bg2">
              <a:alpha val="72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lvl="0" algn="ctr"/>
            <a:endParaRPr lang="cs-CZ" noProof="0" dirty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970612" y="685800"/>
            <a:ext cx="2686750" cy="3886200"/>
          </a:xfrm>
        </p:spPr>
        <p:txBody>
          <a:bodyPr anchor="b">
            <a:noAutofit/>
          </a:bodyPr>
          <a:lstStyle>
            <a:lvl1pPr algn="l">
              <a:defRPr sz="4000" b="0"/>
            </a:lvl1pPr>
          </a:lstStyle>
          <a:p>
            <a:r>
              <a:rPr lang="cs-CZ" noProof="0" smtClean="0"/>
              <a:t>Klepnutím lze upravit styl předlohy nadpisů.</a:t>
            </a:r>
            <a:endParaRPr lang="cs-CZ" noProof="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0" y="685800"/>
            <a:ext cx="4114799" cy="5486400"/>
          </a:xfrm>
        </p:spPr>
        <p:txBody>
          <a:bodyPr>
            <a:normAutofit/>
          </a:bodyPr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noProof="0" smtClean="0"/>
              <a:t>Klepnutím lze upravit styly předlohy textu.</a:t>
            </a:r>
          </a:p>
          <a:p>
            <a:pPr lvl="1"/>
            <a:r>
              <a:rPr lang="cs-CZ" noProof="0" smtClean="0"/>
              <a:t>Druhá úroveň</a:t>
            </a:r>
          </a:p>
          <a:p>
            <a:pPr lvl="2"/>
            <a:r>
              <a:rPr lang="cs-CZ" noProof="0" smtClean="0"/>
              <a:t>Třetí úroveň</a:t>
            </a:r>
          </a:p>
          <a:p>
            <a:pPr lvl="3"/>
            <a:r>
              <a:rPr lang="cs-CZ" noProof="0" smtClean="0"/>
              <a:t>Čtvrtá úroveň</a:t>
            </a:r>
          </a:p>
          <a:p>
            <a:pPr lvl="4"/>
            <a:r>
              <a:rPr lang="cs-CZ" noProof="0" smtClean="0"/>
              <a:t>Pátá úroveň</a:t>
            </a:r>
            <a:endParaRPr lang="cs-CZ" noProof="0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970612" y="4724400"/>
            <a:ext cx="2686750" cy="1401764"/>
          </a:xfrm>
        </p:spPr>
        <p:txBody>
          <a:bodyPr>
            <a:normAutofit/>
          </a:bodyPr>
          <a:lstStyle>
            <a:lvl1pPr marL="0" indent="0">
              <a:spcBef>
                <a:spcPts val="1200"/>
              </a:spcBef>
              <a:buNone/>
              <a:defRPr sz="20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noProof="0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54E8A1C-5D01-4EDC-8DEA-0B580630DED9}" type="datetimeFigureOut">
              <a:rPr lang="cs-CZ" smtClean="0"/>
              <a:pPr/>
              <a:t>18.6.2013</a:t>
            </a:fld>
            <a:endParaRPr lang="cs-CZ"/>
          </a:p>
        </p:txBody>
      </p:sp>
      <p:sp>
        <p:nvSpPr>
          <p:cNvPr id="6" name="Zástupný symbol pro zápatí 6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9D757DE-E07F-4A2A-9950-9B47908405DA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21957584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Obdélník 11"/>
          <p:cNvSpPr/>
          <p:nvPr/>
        </p:nvSpPr>
        <p:spPr>
          <a:xfrm>
            <a:off x="456128" y="0"/>
            <a:ext cx="3663626" cy="6858000"/>
          </a:xfrm>
          <a:prstGeom prst="rect">
            <a:avLst/>
          </a:prstGeom>
          <a:solidFill>
            <a:schemeClr val="bg2">
              <a:alpha val="5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lvl="0" algn="ctr"/>
            <a:endParaRPr lang="cs-CZ" noProof="0" dirty="0"/>
          </a:p>
        </p:txBody>
      </p:sp>
      <p:sp>
        <p:nvSpPr>
          <p:cNvPr id="13" name="Obdélník 12"/>
          <p:cNvSpPr/>
          <p:nvPr/>
        </p:nvSpPr>
        <p:spPr>
          <a:xfrm>
            <a:off x="524726" y="0"/>
            <a:ext cx="3526431" cy="6858000"/>
          </a:xfrm>
          <a:prstGeom prst="rect">
            <a:avLst/>
          </a:prstGeom>
          <a:solidFill>
            <a:schemeClr val="bg2">
              <a:alpha val="72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lvl="0" algn="ctr"/>
            <a:endParaRPr lang="cs-CZ" noProof="0" dirty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970612" y="685800"/>
            <a:ext cx="2686750" cy="3886200"/>
          </a:xfrm>
        </p:spPr>
        <p:txBody>
          <a:bodyPr anchor="b">
            <a:noAutofit/>
          </a:bodyPr>
          <a:lstStyle>
            <a:lvl1pPr algn="l">
              <a:defRPr sz="4000" b="0"/>
            </a:lvl1pPr>
          </a:lstStyle>
          <a:p>
            <a:r>
              <a:rPr lang="cs-CZ" noProof="0" smtClean="0"/>
              <a:t>Klepnutím lze upravit styl předlohy nadpisů.</a:t>
            </a:r>
            <a:endParaRPr lang="cs-CZ" noProof="0" dirty="0"/>
          </a:p>
        </p:txBody>
      </p:sp>
      <p:sp>
        <p:nvSpPr>
          <p:cNvPr id="3" name="Piál 1Zástupný symbol pro obrázek 2"/>
          <p:cNvSpPr>
            <a:spLocks noGrp="1"/>
          </p:cNvSpPr>
          <p:nvPr>
            <p:ph type="pic" idx="1"/>
          </p:nvPr>
        </p:nvSpPr>
        <p:spPr>
          <a:xfrm>
            <a:off x="4572000" y="685800"/>
            <a:ext cx="4115872" cy="5486400"/>
          </a:xfrm>
          <a:solidFill>
            <a:schemeClr val="tx2">
              <a:lumMod val="10000"/>
            </a:schemeClr>
          </a:solidFill>
          <a:ln w="50800">
            <a:solidFill>
              <a:schemeClr val="tx1"/>
            </a:solidFill>
            <a:miter lim="800000"/>
          </a:ln>
          <a:effectLst>
            <a:outerShdw blurRad="190500" algn="ctr" rotWithShape="0">
              <a:prstClr val="black">
                <a:alpha val="50000"/>
              </a:prstClr>
            </a:outerShdw>
          </a:effectLst>
        </p:spPr>
        <p:txBody>
          <a:bodyPr>
            <a:normAutofit/>
          </a:bodyPr>
          <a:lstStyle>
            <a:lvl1pPr marL="0" indent="0" algn="ctr">
              <a:buNone/>
              <a:defRPr sz="24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noProof="0" smtClean="0"/>
              <a:t>Klepnutím na ikonu přidáte obrázek.</a:t>
            </a:r>
            <a:endParaRPr lang="cs-CZ" noProof="0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970612" y="4724400"/>
            <a:ext cx="2686750" cy="1401764"/>
          </a:xfrm>
        </p:spPr>
        <p:txBody>
          <a:bodyPr>
            <a:normAutofit/>
          </a:bodyPr>
          <a:lstStyle>
            <a:lvl1pPr marL="0" indent="0">
              <a:spcBef>
                <a:spcPts val="1200"/>
              </a:spcBef>
              <a:buNone/>
              <a:defRPr sz="20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noProof="0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81DC1F7-A9E9-4D8B-8C97-C74523B2CF2A}" type="datetimeFigureOut">
              <a:rPr lang="cs-CZ" noProof="0" smtClean="0"/>
              <a:pPr/>
              <a:t>18.6.2013</a:t>
            </a:fld>
            <a:endParaRPr lang="cs-CZ" noProof="0" dirty="0"/>
          </a:p>
        </p:txBody>
      </p:sp>
      <p:sp>
        <p:nvSpPr>
          <p:cNvPr id="6" name="Zástupný symbol pro zápatí 6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noProof="0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99542E4-2CCF-42F6-9D92-ED568035133D}" type="slidenum">
              <a:rPr lang="cs-CZ" noProof="0" smtClean="0"/>
              <a:pPr/>
              <a:t>‹#›</a:t>
            </a:fld>
            <a:endParaRPr lang="cs-CZ" noProof="0" dirty="0"/>
          </a:p>
        </p:txBody>
      </p:sp>
    </p:spTree>
    <p:extLst>
      <p:ext uri="{BB962C8B-B14F-4D97-AF65-F5344CB8AC3E}">
        <p14:creationId xmlns:p14="http://schemas.microsoft.com/office/powerpoint/2010/main" val="397193409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Jiný obrázek s titulkem 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Obdélník 9"/>
          <p:cNvSpPr/>
          <p:nvPr/>
        </p:nvSpPr>
        <p:spPr>
          <a:xfrm>
            <a:off x="4046082" y="0"/>
            <a:ext cx="5097917" cy="6858000"/>
          </a:xfrm>
          <a:prstGeom prst="rect">
            <a:avLst/>
          </a:prstGeom>
          <a:solidFill>
            <a:schemeClr val="bg2">
              <a:alpha val="5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lvl="0" algn="ctr"/>
            <a:endParaRPr lang="cs-CZ" noProof="0" dirty="0"/>
          </a:p>
        </p:txBody>
      </p:sp>
      <p:sp>
        <p:nvSpPr>
          <p:cNvPr id="11" name="Obdélník 10"/>
          <p:cNvSpPr/>
          <p:nvPr/>
        </p:nvSpPr>
        <p:spPr>
          <a:xfrm>
            <a:off x="4114680" y="0"/>
            <a:ext cx="5029319" cy="6858000"/>
          </a:xfrm>
          <a:prstGeom prst="rect">
            <a:avLst/>
          </a:prstGeom>
          <a:solidFill>
            <a:schemeClr val="bg2">
              <a:alpha val="72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lvl="0" algn="ctr"/>
            <a:endParaRPr lang="cs-CZ" noProof="0" dirty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6128" y="685800"/>
            <a:ext cx="3201234" cy="3886200"/>
          </a:xfrm>
        </p:spPr>
        <p:txBody>
          <a:bodyPr anchor="b">
            <a:noAutofit/>
          </a:bodyPr>
          <a:lstStyle>
            <a:lvl1pPr algn="l">
              <a:defRPr sz="4000" b="0"/>
            </a:lvl1pPr>
          </a:lstStyle>
          <a:p>
            <a:r>
              <a:rPr lang="cs-CZ" noProof="0" smtClean="0"/>
              <a:t>Klepnutím lze upravit styl předlohy nadpisů.</a:t>
            </a:r>
            <a:endParaRPr lang="cs-CZ" noProof="0" dirty="0"/>
          </a:p>
        </p:txBody>
      </p:sp>
      <p:sp>
        <p:nvSpPr>
          <p:cNvPr id="3" name="Piál 1Zástupný symbol pro obrázek 2"/>
          <p:cNvSpPr>
            <a:spLocks noGrp="1"/>
          </p:cNvSpPr>
          <p:nvPr>
            <p:ph type="pic" idx="1"/>
          </p:nvPr>
        </p:nvSpPr>
        <p:spPr>
          <a:xfrm>
            <a:off x="4572000" y="685800"/>
            <a:ext cx="4115872" cy="5486400"/>
          </a:xfrm>
          <a:solidFill>
            <a:schemeClr val="tx2">
              <a:lumMod val="10000"/>
            </a:schemeClr>
          </a:solidFill>
          <a:ln w="50800">
            <a:solidFill>
              <a:schemeClr val="tx1"/>
            </a:solidFill>
            <a:miter lim="800000"/>
          </a:ln>
          <a:effectLst>
            <a:outerShdw blurRad="190500" algn="ctr" rotWithShape="0">
              <a:prstClr val="black">
                <a:alpha val="50000"/>
              </a:prstClr>
            </a:outerShdw>
          </a:effectLst>
        </p:spPr>
        <p:txBody>
          <a:bodyPr>
            <a:normAutofit/>
          </a:bodyPr>
          <a:lstStyle>
            <a:lvl1pPr marL="0" indent="0" algn="ctr">
              <a:buNone/>
              <a:defRPr sz="24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noProof="0" smtClean="0"/>
              <a:t>Klepnutím na ikonu přidáte obrázek.</a:t>
            </a:r>
            <a:endParaRPr lang="cs-CZ" noProof="0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6128" y="4724400"/>
            <a:ext cx="3201234" cy="1447800"/>
          </a:xfrm>
        </p:spPr>
        <p:txBody>
          <a:bodyPr>
            <a:normAutofit/>
          </a:bodyPr>
          <a:lstStyle>
            <a:lvl1pPr marL="0" indent="0">
              <a:spcBef>
                <a:spcPts val="1200"/>
              </a:spcBef>
              <a:buNone/>
              <a:defRPr sz="20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noProof="0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54E8A1C-5D01-4EDC-8DEA-0B580630DED9}" type="datetimeFigureOut">
              <a:rPr lang="cs-CZ" smtClean="0"/>
              <a:pPr/>
              <a:t>18.6.2013</a:t>
            </a:fld>
            <a:endParaRPr lang="cs-CZ"/>
          </a:p>
        </p:txBody>
      </p:sp>
      <p:sp>
        <p:nvSpPr>
          <p:cNvPr id="6" name="Zástupný symbol pro zápatí 6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9D757DE-E07F-4A2A-9950-9B47908405DA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13953695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noProof="0" smtClean="0"/>
              <a:t>Klepnutím lze upravit styl předlohy nadpisů.</a:t>
            </a:r>
            <a:endParaRPr lang="cs-CZ" noProof="0" dirty="0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>
            <a:lvl5pPr>
              <a:defRPr/>
            </a:lvl5pPr>
            <a:lvl6pPr>
              <a:defRPr/>
            </a:lvl6pPr>
            <a:lvl7pPr>
              <a:defRPr/>
            </a:lvl7pPr>
            <a:lvl8pPr>
              <a:defRPr baseline="0"/>
            </a:lvl8pPr>
            <a:lvl9pPr>
              <a:defRPr baseline="0"/>
            </a:lvl9pPr>
          </a:lstStyle>
          <a:p>
            <a:pPr lvl="0"/>
            <a:r>
              <a:rPr lang="cs-CZ" noProof="0" smtClean="0"/>
              <a:t>Klepnutím lze upravit styly předlohy textu.</a:t>
            </a:r>
          </a:p>
          <a:p>
            <a:pPr lvl="1"/>
            <a:r>
              <a:rPr lang="cs-CZ" noProof="0" smtClean="0"/>
              <a:t>Druhá úroveň</a:t>
            </a:r>
          </a:p>
          <a:p>
            <a:pPr lvl="2"/>
            <a:r>
              <a:rPr lang="cs-CZ" noProof="0" smtClean="0"/>
              <a:t>Třetí úroveň</a:t>
            </a:r>
          </a:p>
          <a:p>
            <a:pPr lvl="3"/>
            <a:r>
              <a:rPr lang="cs-CZ" noProof="0" smtClean="0"/>
              <a:t>Čtvrtá úroveň</a:t>
            </a:r>
          </a:p>
          <a:p>
            <a:pPr lvl="4"/>
            <a:r>
              <a:rPr lang="cs-CZ" noProof="0" smtClean="0"/>
              <a:t>Pátá úroveň</a:t>
            </a:r>
            <a:endParaRPr lang="cs-CZ" noProof="0" dirty="0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54E8A1C-5D01-4EDC-8DEA-0B580630DED9}" type="datetimeFigureOut">
              <a:rPr lang="cs-CZ" smtClean="0"/>
              <a:pPr/>
              <a:t>18.6.2013</a:t>
            </a:fld>
            <a:endParaRPr lang="cs-CZ"/>
          </a:p>
        </p:txBody>
      </p:sp>
      <p:sp>
        <p:nvSpPr>
          <p:cNvPr id="5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9D757DE-E07F-4A2A-9950-9B47908405DA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1489960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7258750" y="685801"/>
            <a:ext cx="914639" cy="5486400"/>
          </a:xfrm>
        </p:spPr>
        <p:txBody>
          <a:bodyPr vert="eaVert"/>
          <a:lstStyle/>
          <a:p>
            <a:r>
              <a:rPr lang="cs-CZ" noProof="0" smtClean="0"/>
              <a:t>Klepnutím lze upravit styl předlohy nadpisů.</a:t>
            </a:r>
            <a:endParaRPr lang="cs-CZ" noProof="0" dirty="0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970613" y="685800"/>
            <a:ext cx="6116642" cy="5486400"/>
          </a:xfrm>
        </p:spPr>
        <p:txBody>
          <a:bodyPr vert="eaVert"/>
          <a:lstStyle>
            <a:lvl5pPr>
              <a:defRPr/>
            </a:lvl5pPr>
            <a:lvl6pPr>
              <a:defRPr/>
            </a:lvl6pPr>
            <a:lvl7pPr>
              <a:defRPr/>
            </a:lvl7pPr>
            <a:lvl8pPr>
              <a:defRPr baseline="0"/>
            </a:lvl8pPr>
            <a:lvl9pPr>
              <a:defRPr baseline="0"/>
            </a:lvl9pPr>
          </a:lstStyle>
          <a:p>
            <a:pPr lvl="0"/>
            <a:r>
              <a:rPr lang="cs-CZ" noProof="0" smtClean="0"/>
              <a:t>Klepnutím lze upravit styly předlohy textu.</a:t>
            </a:r>
          </a:p>
          <a:p>
            <a:pPr lvl="1"/>
            <a:r>
              <a:rPr lang="cs-CZ" noProof="0" smtClean="0"/>
              <a:t>Druhá úroveň</a:t>
            </a:r>
          </a:p>
          <a:p>
            <a:pPr lvl="2"/>
            <a:r>
              <a:rPr lang="cs-CZ" noProof="0" smtClean="0"/>
              <a:t>Třetí úroveň</a:t>
            </a:r>
          </a:p>
          <a:p>
            <a:pPr lvl="3"/>
            <a:r>
              <a:rPr lang="cs-CZ" noProof="0" smtClean="0"/>
              <a:t>Čtvrtá úroveň</a:t>
            </a:r>
          </a:p>
          <a:p>
            <a:pPr lvl="4"/>
            <a:r>
              <a:rPr lang="cs-CZ" noProof="0" smtClean="0"/>
              <a:t>Pátá úroveň</a:t>
            </a:r>
            <a:endParaRPr lang="cs-CZ" noProof="0" dirty="0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54E8A1C-5D01-4EDC-8DEA-0B580630DED9}" type="datetimeFigureOut">
              <a:rPr lang="cs-CZ" smtClean="0"/>
              <a:pPr/>
              <a:t>18.6.2013</a:t>
            </a:fld>
            <a:endParaRPr lang="cs-CZ"/>
          </a:p>
        </p:txBody>
      </p:sp>
      <p:sp>
        <p:nvSpPr>
          <p:cNvPr id="5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9D757DE-E07F-4A2A-9950-9B47908405DA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12720211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970612" y="381000"/>
            <a:ext cx="7202776" cy="1143000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cs-CZ" noProof="0" dirty="0" smtClean="0"/>
              <a:t>Kliknutím lze upravit styl.</a:t>
            </a:r>
            <a:endParaRPr lang="cs-CZ" noProof="0" dirty="0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970613" y="1828800"/>
            <a:ext cx="7202776" cy="43434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noProof="0" dirty="0" smtClean="0"/>
              <a:t>Kliknutím lze upravit styly předlohy textu.</a:t>
            </a:r>
          </a:p>
          <a:p>
            <a:pPr lvl="1"/>
            <a:r>
              <a:rPr lang="cs-CZ" noProof="0" dirty="0" smtClean="0"/>
              <a:t>Druhá úroveň</a:t>
            </a:r>
          </a:p>
          <a:p>
            <a:pPr lvl="2"/>
            <a:r>
              <a:rPr lang="cs-CZ" noProof="0" dirty="0" smtClean="0"/>
              <a:t>Třetí úroveň</a:t>
            </a:r>
          </a:p>
          <a:p>
            <a:pPr lvl="3"/>
            <a:r>
              <a:rPr lang="cs-CZ" noProof="0" dirty="0" smtClean="0"/>
              <a:t>Čtvrtá úroveň</a:t>
            </a:r>
          </a:p>
          <a:p>
            <a:pPr lvl="4"/>
            <a:r>
              <a:rPr lang="cs-CZ" noProof="0" dirty="0" smtClean="0"/>
              <a:t>Pátá úroveň</a:t>
            </a:r>
            <a:endParaRPr lang="cs-CZ" noProof="0" dirty="0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6001122" y="6400801"/>
            <a:ext cx="990302" cy="276226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54E8A1C-5D01-4EDC-8DEA-0B580630DED9}" type="datetimeFigureOut">
              <a:rPr lang="cs-CZ" smtClean="0"/>
              <a:pPr/>
              <a:t>18.6.2013</a:t>
            </a:fld>
            <a:endParaRPr lang="cs-CZ"/>
          </a:p>
        </p:txBody>
      </p:sp>
      <p:sp>
        <p:nvSpPr>
          <p:cNvPr id="5" name="Zástupný symbol pro zápatí 5"/>
          <p:cNvSpPr>
            <a:spLocks noGrp="1"/>
          </p:cNvSpPr>
          <p:nvPr>
            <p:ph type="ftr" sz="quarter" idx="3"/>
          </p:nvPr>
        </p:nvSpPr>
        <p:spPr>
          <a:xfrm>
            <a:off x="970613" y="6400801"/>
            <a:ext cx="4744685" cy="276226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000" cap="all" baseline="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7258749" y="6400801"/>
            <a:ext cx="914640" cy="276226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9D757DE-E07F-4A2A-9950-9B47908405DA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108209902"/>
      </p:ext>
    </p:extLst>
  </p:cSld>
  <p:clrMap bg1="dk1" tx1="lt1" bg2="dk2" tx2="lt2" accent1="accent1" accent2="accent2" accent3="accent3" accent4="accent4" accent5="accent5" accent6="accent6" hlink="hlink" folHlink="folHlink"/>
  <p:sldLayoutIdLst>
    <p:sldLayoutId id="2147483820" r:id="rId1"/>
    <p:sldLayoutId id="2147483821" r:id="rId2"/>
    <p:sldLayoutId id="2147483822" r:id="rId3"/>
    <p:sldLayoutId id="2147483823" r:id="rId4"/>
    <p:sldLayoutId id="2147483824" r:id="rId5"/>
    <p:sldLayoutId id="2147483825" r:id="rId6"/>
    <p:sldLayoutId id="2147483826" r:id="rId7"/>
    <p:sldLayoutId id="2147483827" r:id="rId8"/>
    <p:sldLayoutId id="2147483828" r:id="rId9"/>
    <p:sldLayoutId id="2147483829" r:id="rId10"/>
    <p:sldLayoutId id="2147483830" r:id="rId11"/>
    <p:sldLayoutId id="2147483831" r:id="rId12"/>
  </p:sldLayoutIdLst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  <p:txStyles>
    <p:titleStyle>
      <a:lvl1pPr algn="l" defTabSz="914400" rtl="0" eaLnBrk="1" latinLnBrk="0" hangingPunct="1">
        <a:lnSpc>
          <a:spcPct val="80000"/>
        </a:lnSpc>
        <a:spcBef>
          <a:spcPct val="0"/>
        </a:spcBef>
        <a:buNone/>
        <a:defRPr sz="40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6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1pPr>
      <a:lvl2pPr marL="594360" indent="-228600" algn="l" defTabSz="914400" rtl="0" eaLnBrk="1" latinLnBrk="0" hangingPunct="1">
        <a:lnSpc>
          <a:spcPct val="90000"/>
        </a:lnSpc>
        <a:spcBef>
          <a:spcPts val="800"/>
        </a:spcBef>
        <a:buFont typeface="Century" pitchFamily="18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2pPr>
      <a:lvl3pPr marL="960120" indent="-228600" algn="l" defTabSz="914400" rtl="0" eaLnBrk="1" latinLnBrk="0" hangingPunct="1">
        <a:lnSpc>
          <a:spcPct val="90000"/>
        </a:lnSpc>
        <a:spcBef>
          <a:spcPts val="6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25880" indent="-228600" algn="l" defTabSz="914400" rtl="0" eaLnBrk="1" latinLnBrk="0" hangingPunct="1">
        <a:lnSpc>
          <a:spcPct val="90000"/>
        </a:lnSpc>
        <a:spcBef>
          <a:spcPts val="600"/>
        </a:spcBef>
        <a:buFont typeface="Arial" pitchFamily="34" charset="0"/>
        <a:buChar char="–"/>
        <a:defRPr sz="1600" kern="1200">
          <a:solidFill>
            <a:schemeClr val="tx1"/>
          </a:solidFill>
          <a:latin typeface="+mn-lt"/>
          <a:ea typeface="+mn-ea"/>
          <a:cs typeface="+mn-cs"/>
        </a:defRPr>
      </a:lvl4pPr>
      <a:lvl5pPr marL="1691640" indent="-228600" algn="l" defTabSz="914400" rtl="0" eaLnBrk="1" latinLnBrk="0" hangingPunct="1">
        <a:lnSpc>
          <a:spcPct val="90000"/>
        </a:lnSpc>
        <a:spcBef>
          <a:spcPts val="600"/>
        </a:spcBef>
        <a:buFont typeface="Arial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5pPr>
      <a:lvl6pPr marL="2057400" indent="-228600" algn="l" defTabSz="914400" rtl="0" eaLnBrk="1" latinLnBrk="0" hangingPunct="1">
        <a:spcBef>
          <a:spcPts val="600"/>
        </a:spcBef>
        <a:buFont typeface="Arial" pitchFamily="34" charset="0"/>
        <a:buChar char="–"/>
        <a:defRPr sz="1600" kern="1200">
          <a:solidFill>
            <a:schemeClr val="tx1"/>
          </a:solidFill>
          <a:latin typeface="+mn-lt"/>
          <a:ea typeface="+mn-ea"/>
          <a:cs typeface="+mn-cs"/>
        </a:defRPr>
      </a:lvl6pPr>
      <a:lvl7pPr marL="2423160" indent="-228600" algn="l" defTabSz="914400" rtl="0" eaLnBrk="1" latinLnBrk="0" hangingPunct="1">
        <a:spcBef>
          <a:spcPts val="600"/>
        </a:spcBef>
        <a:buFont typeface="Arial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7pPr>
      <a:lvl8pPr marL="2788920" indent="-228600" algn="l" defTabSz="914400" rtl="0" eaLnBrk="1" latinLnBrk="0" hangingPunct="1">
        <a:spcBef>
          <a:spcPts val="600"/>
        </a:spcBef>
        <a:buFont typeface="Arial" pitchFamily="34" charset="0"/>
        <a:buChar char="–"/>
        <a:defRPr sz="1600" kern="1200">
          <a:solidFill>
            <a:schemeClr val="tx1"/>
          </a:solidFill>
          <a:latin typeface="+mn-lt"/>
          <a:ea typeface="+mn-ea"/>
          <a:cs typeface="+mn-cs"/>
        </a:defRPr>
      </a:lvl8pPr>
      <a:lvl9pPr marL="3154680" indent="-228600" algn="l" defTabSz="914400" rtl="0" eaLnBrk="1" latinLnBrk="0" hangingPunct="1">
        <a:spcBef>
          <a:spcPts val="600"/>
        </a:spcBef>
        <a:buFont typeface="Arial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jpeg"/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hyperlink" Target="http://www.youtube.com/watch?v=VZc2npAmQXM" TargetMode="External"/><Relationship Id="rId2" Type="http://schemas.openxmlformats.org/officeDocument/2006/relationships/hyperlink" Target="http://www.youtube.com/watch?v=rrVDATvUitA" TargetMode="External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hyperlink" Target="http://www.youtube.com/watch?v=GRxofEmo3HA" TargetMode="External"/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hyperlink" Target="http://www.youtube.com/watch?v=Zd_oIFy1mxM" TargetMode="External"/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jpeg"/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jpeg"/><Relationship Id="rId1" Type="http://schemas.openxmlformats.org/officeDocument/2006/relationships/slideLayout" Target="../slideLayouts/slideLayout2.xml"/></Relationships>
</file>

<file path=ppt/slides/_rels/slide20.xml.rels><?xml version="1.0" encoding="UTF-8" standalone="yes"?>
<Relationships xmlns="http://schemas.openxmlformats.org/package/2006/relationships"><Relationship Id="rId3" Type="http://schemas.openxmlformats.org/officeDocument/2006/relationships/hyperlink" Target="http://www.chessbase.com/newsdetail.asp?newsid=3776" TargetMode="External"/><Relationship Id="rId2" Type="http://schemas.openxmlformats.org/officeDocument/2006/relationships/hyperlink" Target="http://www.panoramio.com/photo/2903087" TargetMode="External"/><Relationship Id="rId1" Type="http://schemas.openxmlformats.org/officeDocument/2006/relationships/slideLayout" Target="../slideLayouts/slideLayout2.xml"/><Relationship Id="rId5" Type="http://schemas.openxmlformats.org/officeDocument/2006/relationships/hyperlink" Target="http://www.praha.eu/jnp/cz/home/zabava/hudba/cyklus_hvezdy_barokni_opery_predstavuje.html" TargetMode="External"/><Relationship Id="rId4" Type="http://schemas.openxmlformats.org/officeDocument/2006/relationships/hyperlink" Target="http://www.ask.com/wiki/Petr_Brandl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683568" y="1196752"/>
            <a:ext cx="7489821" cy="4975448"/>
          </a:xfrm>
        </p:spPr>
        <p:txBody>
          <a:bodyPr>
            <a:normAutofit/>
          </a:bodyPr>
          <a:lstStyle/>
          <a:p>
            <a:r>
              <a:rPr lang="cs-CZ" sz="2800" b="1" dirty="0"/>
              <a:t>Číslo materiálu: </a:t>
            </a:r>
            <a:r>
              <a:rPr lang="cs-CZ" sz="2800" dirty="0"/>
              <a:t>VY 32 INOVACE </a:t>
            </a:r>
            <a:r>
              <a:rPr lang="cs-CZ" sz="2800" dirty="0" smtClean="0"/>
              <a:t>26/06</a:t>
            </a:r>
            <a:endParaRPr lang="cs-CZ" sz="2800" dirty="0"/>
          </a:p>
          <a:p>
            <a:pPr marL="0" indent="0">
              <a:buNone/>
            </a:pPr>
            <a:r>
              <a:rPr lang="cs-CZ" sz="2800" dirty="0"/>
              <a:t> </a:t>
            </a:r>
          </a:p>
          <a:p>
            <a:pPr marL="0" indent="0">
              <a:buNone/>
            </a:pPr>
            <a:r>
              <a:rPr lang="cs-CZ" sz="2800" dirty="0"/>
              <a:t>  </a:t>
            </a:r>
          </a:p>
          <a:p>
            <a:r>
              <a:rPr lang="cs-CZ" sz="2800" b="1" dirty="0"/>
              <a:t>Název materiálu: </a:t>
            </a:r>
            <a:r>
              <a:rPr lang="cs-CZ" sz="2800" dirty="0"/>
              <a:t>Hudba v </a:t>
            </a:r>
            <a:r>
              <a:rPr lang="cs-CZ" sz="2800"/>
              <a:t>období </a:t>
            </a:r>
            <a:r>
              <a:rPr lang="cs-CZ" sz="2800" smtClean="0"/>
              <a:t>baroka</a:t>
            </a:r>
            <a:endParaRPr lang="cs-CZ" sz="2800" dirty="0"/>
          </a:p>
          <a:p>
            <a:endParaRPr lang="cs-CZ" sz="2800" dirty="0"/>
          </a:p>
          <a:p>
            <a:endParaRPr lang="cs-CZ" sz="2800" dirty="0"/>
          </a:p>
          <a:p>
            <a:r>
              <a:rPr lang="cs-CZ" sz="2800" b="1" dirty="0"/>
              <a:t>Zpracoval:</a:t>
            </a:r>
            <a:r>
              <a:rPr lang="cs-CZ" sz="2800" dirty="0"/>
              <a:t> Mgr. Bc. </a:t>
            </a:r>
            <a:r>
              <a:rPr lang="cs-CZ" sz="2800" dirty="0" err="1"/>
              <a:t>BcA</a:t>
            </a:r>
            <a:r>
              <a:rPr lang="cs-CZ" sz="2800" dirty="0"/>
              <a:t>. Michal Jančík</a:t>
            </a:r>
          </a:p>
          <a:p>
            <a:endParaRPr lang="cs-CZ" sz="2800" dirty="0"/>
          </a:p>
          <a:p>
            <a:endParaRPr lang="cs-CZ" sz="2800" dirty="0"/>
          </a:p>
          <a:p>
            <a:endParaRPr lang="cs-CZ" sz="2800" dirty="0"/>
          </a:p>
        </p:txBody>
      </p:sp>
      <p:pic>
        <p:nvPicPr>
          <p:cNvPr id="4" name="Obrázek 3"/>
          <p:cNvPicPr/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83568" y="260648"/>
            <a:ext cx="4772025" cy="952500"/>
          </a:xfrm>
          <a:prstGeom prst="rect">
            <a:avLst/>
          </a:prstGeom>
          <a:solidFill>
            <a:srgbClr val="FFFFFF"/>
          </a:solidFill>
          <a:ln>
            <a:noFill/>
          </a:ln>
        </p:spPr>
      </p:pic>
    </p:spTree>
    <p:extLst>
      <p:ext uri="{BB962C8B-B14F-4D97-AF65-F5344CB8AC3E}">
        <p14:creationId xmlns:p14="http://schemas.microsoft.com/office/powerpoint/2010/main" val="299130984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95536" y="404664"/>
            <a:ext cx="8136904" cy="5976664"/>
          </a:xfrm>
        </p:spPr>
        <p:txBody>
          <a:bodyPr>
            <a:normAutofit fontScale="70000" lnSpcReduction="20000"/>
          </a:bodyPr>
          <a:lstStyle/>
          <a:p>
            <a:pPr marL="0" indent="0">
              <a:lnSpc>
                <a:spcPct val="120000"/>
              </a:lnSpc>
              <a:spcBef>
                <a:spcPts val="600"/>
              </a:spcBef>
              <a:buNone/>
            </a:pPr>
            <a:r>
              <a:rPr lang="cs-CZ" b="1" u="sng" dirty="0"/>
              <a:t>ANOTACE</a:t>
            </a:r>
          </a:p>
          <a:p>
            <a:pPr>
              <a:lnSpc>
                <a:spcPct val="120000"/>
              </a:lnSpc>
              <a:spcBef>
                <a:spcPts val="600"/>
              </a:spcBef>
            </a:pPr>
            <a:r>
              <a:rPr lang="cs-CZ" b="1" dirty="0" err="1"/>
              <a:t>Škola</a:t>
            </a:r>
            <a:r>
              <a:rPr lang="cs-CZ" dirty="0" err="1"/>
              <a:t>:Základní</a:t>
            </a:r>
            <a:r>
              <a:rPr lang="cs-CZ" dirty="0"/>
              <a:t> škola Brno, Jana Babáka 1</a:t>
            </a:r>
          </a:p>
          <a:p>
            <a:pPr>
              <a:lnSpc>
                <a:spcPct val="120000"/>
              </a:lnSpc>
              <a:spcBef>
                <a:spcPts val="600"/>
              </a:spcBef>
            </a:pPr>
            <a:r>
              <a:rPr lang="cs-CZ" b="1" dirty="0"/>
              <a:t>Vypracoval: </a:t>
            </a:r>
            <a:r>
              <a:rPr lang="cs-CZ" dirty="0"/>
              <a:t>Mgr. Bc. </a:t>
            </a:r>
            <a:r>
              <a:rPr lang="cs-CZ" dirty="0" err="1"/>
              <a:t>BcA</a:t>
            </a:r>
            <a:r>
              <a:rPr lang="cs-CZ" dirty="0"/>
              <a:t>. Michal Jančík</a:t>
            </a:r>
          </a:p>
          <a:p>
            <a:pPr>
              <a:lnSpc>
                <a:spcPct val="120000"/>
              </a:lnSpc>
              <a:spcBef>
                <a:spcPts val="600"/>
              </a:spcBef>
            </a:pPr>
            <a:r>
              <a:rPr lang="cs-CZ" b="1" dirty="0"/>
              <a:t>Období vzniku materiálu: </a:t>
            </a:r>
            <a:r>
              <a:rPr lang="cs-CZ" dirty="0"/>
              <a:t>školní rok 2011/2012</a:t>
            </a:r>
          </a:p>
          <a:p>
            <a:pPr>
              <a:lnSpc>
                <a:spcPct val="120000"/>
              </a:lnSpc>
              <a:spcBef>
                <a:spcPts val="600"/>
              </a:spcBef>
            </a:pPr>
            <a:r>
              <a:rPr lang="cs-CZ" b="1" dirty="0"/>
              <a:t>Číslo materiálu:</a:t>
            </a:r>
            <a:r>
              <a:rPr lang="cs-CZ" dirty="0"/>
              <a:t> VY 32 INOVACE </a:t>
            </a:r>
            <a:r>
              <a:rPr lang="cs-CZ" dirty="0" smtClean="0"/>
              <a:t>26/06</a:t>
            </a:r>
            <a:endParaRPr lang="cs-CZ" dirty="0"/>
          </a:p>
          <a:p>
            <a:pPr>
              <a:lnSpc>
                <a:spcPct val="120000"/>
              </a:lnSpc>
              <a:spcBef>
                <a:spcPts val="600"/>
              </a:spcBef>
            </a:pPr>
            <a:r>
              <a:rPr lang="cs-CZ" b="1" dirty="0"/>
              <a:t>Vzdělávací oblast:</a:t>
            </a:r>
            <a:r>
              <a:rPr lang="cs-CZ" dirty="0"/>
              <a:t> Umění a kultura</a:t>
            </a:r>
          </a:p>
          <a:p>
            <a:pPr>
              <a:lnSpc>
                <a:spcPct val="120000"/>
              </a:lnSpc>
              <a:spcBef>
                <a:spcPts val="600"/>
              </a:spcBef>
            </a:pPr>
            <a:r>
              <a:rPr lang="cs-CZ" b="1" dirty="0"/>
              <a:t>Předmět: </a:t>
            </a:r>
            <a:r>
              <a:rPr lang="cs-CZ"/>
              <a:t>Hudební </a:t>
            </a:r>
            <a:r>
              <a:rPr lang="cs-CZ" smtClean="0"/>
              <a:t>výchova</a:t>
            </a:r>
          </a:p>
          <a:p>
            <a:pPr>
              <a:lnSpc>
                <a:spcPct val="120000"/>
              </a:lnSpc>
              <a:spcBef>
                <a:spcPts val="600"/>
              </a:spcBef>
            </a:pPr>
            <a:r>
              <a:rPr lang="cs-CZ" b="1" smtClean="0"/>
              <a:t>Ročník</a:t>
            </a:r>
            <a:r>
              <a:rPr lang="cs-CZ" b="1" dirty="0"/>
              <a:t>: IX</a:t>
            </a:r>
            <a:r>
              <a:rPr lang="cs-CZ" dirty="0"/>
              <a:t>. ročník</a:t>
            </a:r>
          </a:p>
          <a:p>
            <a:pPr>
              <a:lnSpc>
                <a:spcPct val="120000"/>
              </a:lnSpc>
              <a:spcBef>
                <a:spcPts val="600"/>
              </a:spcBef>
            </a:pPr>
            <a:r>
              <a:rPr lang="cs-CZ" b="1" dirty="0" smtClean="0"/>
              <a:t>Klíčová </a:t>
            </a:r>
            <a:r>
              <a:rPr lang="cs-CZ" b="1" dirty="0"/>
              <a:t>slova: </a:t>
            </a:r>
            <a:r>
              <a:rPr lang="cs-CZ" dirty="0" smtClean="0"/>
              <a:t>baroko-hudba-homofonie-opera-hudební </a:t>
            </a:r>
            <a:r>
              <a:rPr lang="cs-CZ" dirty="0"/>
              <a:t>nástroje</a:t>
            </a:r>
          </a:p>
          <a:p>
            <a:pPr>
              <a:lnSpc>
                <a:spcPct val="120000"/>
              </a:lnSpc>
              <a:spcBef>
                <a:spcPts val="600"/>
              </a:spcBef>
            </a:pPr>
            <a:r>
              <a:rPr lang="cs-CZ" b="1" dirty="0"/>
              <a:t>Předpokládané cíle vedoucí ke klíčovým kompetencím: </a:t>
            </a:r>
            <a:r>
              <a:rPr lang="cs-CZ" dirty="0"/>
              <a:t>charakterizuje </a:t>
            </a:r>
          </a:p>
          <a:p>
            <a:pPr marL="0" indent="0">
              <a:lnSpc>
                <a:spcPct val="120000"/>
              </a:lnSpc>
              <a:spcBef>
                <a:spcPts val="600"/>
              </a:spcBef>
              <a:buNone/>
            </a:pPr>
            <a:r>
              <a:rPr lang="cs-CZ" dirty="0"/>
              <a:t>      hudbu v období </a:t>
            </a:r>
            <a:r>
              <a:rPr lang="cs-CZ" dirty="0" smtClean="0"/>
              <a:t>baroka, </a:t>
            </a:r>
            <a:r>
              <a:rPr lang="cs-CZ" dirty="0"/>
              <a:t>vysvětluje </a:t>
            </a:r>
            <a:r>
              <a:rPr lang="cs-CZ" dirty="0" smtClean="0"/>
              <a:t>pojem homofonie,  </a:t>
            </a:r>
            <a:r>
              <a:rPr lang="cs-CZ" dirty="0"/>
              <a:t>zařazuje poznatky do </a:t>
            </a:r>
            <a:r>
              <a:rPr lang="cs-CZ" dirty="0" smtClean="0"/>
              <a:t>širších </a:t>
            </a:r>
            <a:r>
              <a:rPr lang="cs-CZ" dirty="0"/>
              <a:t>souvislostí </a:t>
            </a:r>
          </a:p>
          <a:p>
            <a:pPr>
              <a:lnSpc>
                <a:spcPct val="120000"/>
              </a:lnSpc>
              <a:spcBef>
                <a:spcPts val="600"/>
              </a:spcBef>
            </a:pPr>
            <a:r>
              <a:rPr lang="cs-CZ" b="1" dirty="0"/>
              <a:t>Použité výukové metody: </a:t>
            </a:r>
            <a:r>
              <a:rPr lang="cs-CZ" dirty="0"/>
              <a:t>frontální výuka, skupinová práce</a:t>
            </a:r>
          </a:p>
          <a:p>
            <a:pPr>
              <a:lnSpc>
                <a:spcPct val="120000"/>
              </a:lnSpc>
              <a:spcBef>
                <a:spcPts val="600"/>
              </a:spcBef>
            </a:pPr>
            <a:r>
              <a:rPr lang="cs-CZ" b="1" dirty="0"/>
              <a:t>Předpokládané pomůcky: </a:t>
            </a:r>
            <a:r>
              <a:rPr lang="cs-CZ" dirty="0"/>
              <a:t>notebook, interaktivní tabule</a:t>
            </a:r>
          </a:p>
          <a:p>
            <a:pPr>
              <a:lnSpc>
                <a:spcPct val="120000"/>
              </a:lnSpc>
              <a:spcBef>
                <a:spcPts val="600"/>
              </a:spcBef>
            </a:pPr>
            <a:r>
              <a:rPr lang="cs-CZ" b="1" dirty="0"/>
              <a:t>Popis prezentace materiálu: </a:t>
            </a:r>
            <a:r>
              <a:rPr lang="cs-CZ" dirty="0"/>
              <a:t>Prezentace </a:t>
            </a:r>
            <a:r>
              <a:rPr lang="cs-CZ" dirty="0" err="1"/>
              <a:t>Power</a:t>
            </a:r>
            <a:r>
              <a:rPr lang="cs-CZ" dirty="0"/>
              <a:t> Point</a:t>
            </a:r>
          </a:p>
          <a:p>
            <a:pPr>
              <a:lnSpc>
                <a:spcPct val="120000"/>
              </a:lnSpc>
              <a:spcBef>
                <a:spcPts val="600"/>
              </a:spcBef>
            </a:pPr>
            <a:r>
              <a:rPr lang="cs-CZ" b="1" dirty="0"/>
              <a:t>Způsob hodnocení: </a:t>
            </a:r>
            <a:r>
              <a:rPr lang="cs-CZ" dirty="0"/>
              <a:t>ústní</a:t>
            </a:r>
          </a:p>
          <a:p>
            <a:pPr>
              <a:lnSpc>
                <a:spcPct val="120000"/>
              </a:lnSpc>
              <a:spcBef>
                <a:spcPts val="600"/>
              </a:spcBef>
            </a:pPr>
            <a:r>
              <a:rPr lang="cs-CZ" b="1" dirty="0"/>
              <a:t>Bibliografie:</a:t>
            </a:r>
            <a:r>
              <a:rPr lang="cs-CZ" dirty="0"/>
              <a:t> </a:t>
            </a:r>
          </a:p>
          <a:p>
            <a:pPr>
              <a:spcBef>
                <a:spcPts val="600"/>
              </a:spcBef>
            </a:pPr>
            <a:endParaRPr lang="cs-CZ" dirty="0"/>
          </a:p>
          <a:p>
            <a:pPr>
              <a:spcBef>
                <a:spcPts val="600"/>
              </a:spcBef>
            </a:pPr>
            <a:endParaRPr lang="cs-CZ" dirty="0"/>
          </a:p>
          <a:p>
            <a:pPr>
              <a:spcBef>
                <a:spcPts val="600"/>
              </a:spcBef>
            </a:pP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9420183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cs-CZ" dirty="0" smtClean="0"/>
              <a:t>Hudba v období baroka</a:t>
            </a:r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637914742"/>
      </p:ext>
    </p:extLst>
  </p:cSld>
  <p:clrMapOvr>
    <a:masterClrMapping/>
  </p:clrMapOvr>
  <p:transition spd="med">
    <p:fade/>
  </p:transition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39552" y="0"/>
            <a:ext cx="7202776" cy="1143000"/>
          </a:xfrm>
        </p:spPr>
        <p:txBody>
          <a:bodyPr/>
          <a:lstStyle/>
          <a:p>
            <a:r>
              <a:rPr lang="cs-CZ" dirty="0" smtClean="0"/>
              <a:t>O baroku obecně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95536" y="1628800"/>
            <a:ext cx="8280920" cy="4543400"/>
          </a:xfrm>
        </p:spPr>
        <p:txBody>
          <a:bodyPr>
            <a:noAutofit/>
          </a:bodyPr>
          <a:lstStyle/>
          <a:p>
            <a:r>
              <a:rPr lang="cs-CZ" sz="3200" dirty="0" smtClean="0"/>
              <a:t>Kulturní epocha 17.stol – pol. 18.stol </a:t>
            </a:r>
          </a:p>
          <a:p>
            <a:r>
              <a:rPr lang="cs-CZ" sz="3200" dirty="0" smtClean="0"/>
              <a:t>Baroko se opět obrací spíše k duchovním prožitkům člověka, velmi důležitou roli hraje náboženství</a:t>
            </a:r>
          </a:p>
          <a:p>
            <a:r>
              <a:rPr lang="cs-CZ" sz="3200" dirty="0" smtClean="0"/>
              <a:t>Barokní architektura je velmi honosná</a:t>
            </a:r>
          </a:p>
          <a:p>
            <a:r>
              <a:rPr lang="cs-CZ" sz="3200" dirty="0" smtClean="0"/>
              <a:t>Interiéry (vnitřní prostory) jsou velmi zdobené, plné obrazů, soch, honosných lustrů atp.</a:t>
            </a:r>
            <a:endParaRPr lang="cs-CZ" sz="3200" dirty="0"/>
          </a:p>
        </p:txBody>
      </p:sp>
    </p:spTree>
    <p:extLst>
      <p:ext uri="{BB962C8B-B14F-4D97-AF65-F5344CB8AC3E}">
        <p14:creationId xmlns:p14="http://schemas.microsoft.com/office/powerpoint/2010/main" val="155598421"/>
      </p:ext>
    </p:extLst>
  </p:cSld>
  <p:clrMapOvr>
    <a:masterClrMapping/>
  </p:clrMapOvr>
  <p:transition spd="med">
    <p:fade/>
  </p:transition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pic>
        <p:nvPicPr>
          <p:cNvPr id="4" name="Zástupný symbol pro obsah 3"/>
          <p:cNvPicPr>
            <a:picLocks noGrp="1" noChangeAspect="1"/>
          </p:cNvPicPr>
          <p:nvPr>
            <p:ph idx="1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45490" y="188640"/>
            <a:ext cx="3924199" cy="3121918"/>
          </a:xfrm>
        </p:spPr>
      </p:pic>
      <p:pic>
        <p:nvPicPr>
          <p:cNvPr id="5" name="Obrázek 4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139952" y="3501008"/>
            <a:ext cx="4824536" cy="321434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124923887"/>
      </p:ext>
    </p:extLst>
  </p:cSld>
  <p:clrMapOvr>
    <a:masterClrMapping/>
  </p:clrMapOvr>
  <p:transition spd="med">
    <p:fade/>
  </p:transition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pic>
        <p:nvPicPr>
          <p:cNvPr id="4" name="Zástupný symbol pro obsah 3"/>
          <p:cNvPicPr>
            <a:picLocks noGrp="1" noChangeAspect="1"/>
          </p:cNvPicPr>
          <p:nvPr>
            <p:ph idx="1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115616" y="1052736"/>
            <a:ext cx="6898775" cy="4511799"/>
          </a:xfrm>
        </p:spPr>
      </p:pic>
    </p:spTree>
    <p:extLst>
      <p:ext uri="{BB962C8B-B14F-4D97-AF65-F5344CB8AC3E}">
        <p14:creationId xmlns:p14="http://schemas.microsoft.com/office/powerpoint/2010/main" val="1693295745"/>
      </p:ext>
    </p:extLst>
  </p:cSld>
  <p:clrMapOvr>
    <a:masterClrMapping/>
  </p:clrMapOvr>
  <p:transition spd="med">
    <p:fade/>
  </p:transition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sz="3200" dirty="0" smtClean="0"/>
              <a:t>Snahou malířů a sochařů bylo vyjádřit pohyb, vnitřní emoce zobrazených postav</a:t>
            </a:r>
          </a:p>
          <a:p>
            <a:endParaRPr lang="cs-CZ" sz="3200" dirty="0" smtClean="0"/>
          </a:p>
          <a:p>
            <a:r>
              <a:rPr lang="cs-CZ" sz="3200" dirty="0" smtClean="0"/>
              <a:t>Malíři ve svých obrazech detailně pracovali se světlem a stínem, tím díla získávali velké hloubky a tajemnosti</a:t>
            </a:r>
            <a:endParaRPr lang="cs-CZ" sz="3200" dirty="0"/>
          </a:p>
        </p:txBody>
      </p:sp>
    </p:spTree>
    <p:extLst>
      <p:ext uri="{BB962C8B-B14F-4D97-AF65-F5344CB8AC3E}">
        <p14:creationId xmlns:p14="http://schemas.microsoft.com/office/powerpoint/2010/main" val="249542867"/>
      </p:ext>
    </p:extLst>
  </p:cSld>
  <p:clrMapOvr>
    <a:masterClrMapping/>
  </p:clrMapOvr>
  <p:transition spd="med">
    <p:fade/>
  </p:transition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pic>
        <p:nvPicPr>
          <p:cNvPr id="4" name="Zástupný symbol pro obsah 3"/>
          <p:cNvPicPr>
            <a:picLocks noGrp="1" noChangeAspect="1"/>
          </p:cNvPicPr>
          <p:nvPr>
            <p:ph idx="1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95536" y="332655"/>
            <a:ext cx="2736304" cy="4193569"/>
          </a:xfrm>
        </p:spPr>
      </p:pic>
      <p:pic>
        <p:nvPicPr>
          <p:cNvPr id="5" name="Obrázek 4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004048" y="1988840"/>
            <a:ext cx="3371850" cy="469582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554259393"/>
      </p:ext>
    </p:extLst>
  </p:cSld>
  <p:clrMapOvr>
    <a:masterClrMapping/>
  </p:clrMapOvr>
  <p:transition spd="med">
    <p:fade/>
  </p:transition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pic>
        <p:nvPicPr>
          <p:cNvPr id="4" name="Zástupný symbol pro obsah 3"/>
          <p:cNvPicPr>
            <a:picLocks noGrp="1" noChangeAspect="1"/>
          </p:cNvPicPr>
          <p:nvPr>
            <p:ph idx="1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83568" y="404664"/>
            <a:ext cx="7724676" cy="5793507"/>
          </a:xfrm>
        </p:spPr>
      </p:pic>
    </p:spTree>
    <p:extLst>
      <p:ext uri="{BB962C8B-B14F-4D97-AF65-F5344CB8AC3E}">
        <p14:creationId xmlns:p14="http://schemas.microsoft.com/office/powerpoint/2010/main" val="3830942722"/>
      </p:ext>
    </p:extLst>
  </p:cSld>
  <p:clrMapOvr>
    <a:masterClrMapping/>
  </p:clrMapOvr>
  <p:transition spd="med">
    <p:fade/>
  </p:transition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39552" y="-315416"/>
            <a:ext cx="7202776" cy="1143000"/>
          </a:xfrm>
        </p:spPr>
        <p:txBody>
          <a:bodyPr/>
          <a:lstStyle/>
          <a:p>
            <a:r>
              <a:rPr lang="cs-CZ" dirty="0" smtClean="0"/>
              <a:t>Barokní hudba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23528" y="1031462"/>
            <a:ext cx="8229600" cy="4525963"/>
          </a:xfrm>
        </p:spPr>
        <p:txBody>
          <a:bodyPr>
            <a:normAutofit/>
          </a:bodyPr>
          <a:lstStyle/>
          <a:p>
            <a:r>
              <a:rPr lang="cs-CZ" sz="2800" dirty="0" smtClean="0"/>
              <a:t>Zdokonalují se hudební nástroje</a:t>
            </a:r>
          </a:p>
          <a:p>
            <a:r>
              <a:rPr lang="cs-CZ" sz="2800" dirty="0" smtClean="0"/>
              <a:t>Dochází ke zrovnoprávnění hudby vokální (zpívané) a instrumentální (hrané na nástroje)</a:t>
            </a:r>
          </a:p>
          <a:p>
            <a:r>
              <a:rPr lang="cs-CZ" sz="2800" dirty="0" smtClean="0"/>
              <a:t>Stále se udržuje polyfonie, ale současně se stává velmi oblíbenou i HOMOFONIE – vícehlas, který ohraničuje nahoře soprán, dole bas a ostatní hlasy mají „vyplňující“ funkci</a:t>
            </a:r>
            <a:endParaRPr lang="cs-CZ" sz="2800" dirty="0"/>
          </a:p>
        </p:txBody>
      </p:sp>
      <p:sp>
        <p:nvSpPr>
          <p:cNvPr id="4" name="Volný tvar 3"/>
          <p:cNvSpPr/>
          <p:nvPr/>
        </p:nvSpPr>
        <p:spPr>
          <a:xfrm>
            <a:off x="1159099" y="4778062"/>
            <a:ext cx="6993228" cy="476518"/>
          </a:xfrm>
          <a:custGeom>
            <a:avLst/>
            <a:gdLst>
              <a:gd name="connsiteX0" fmla="*/ 0 w 6993228"/>
              <a:gd name="connsiteY0" fmla="*/ 450761 h 476518"/>
              <a:gd name="connsiteX1" fmla="*/ 321971 w 6993228"/>
              <a:gd name="connsiteY1" fmla="*/ 437882 h 476518"/>
              <a:gd name="connsiteX2" fmla="*/ 399245 w 6993228"/>
              <a:gd name="connsiteY2" fmla="*/ 412124 h 476518"/>
              <a:gd name="connsiteX3" fmla="*/ 463639 w 6993228"/>
              <a:gd name="connsiteY3" fmla="*/ 399245 h 476518"/>
              <a:gd name="connsiteX4" fmla="*/ 515155 w 6993228"/>
              <a:gd name="connsiteY4" fmla="*/ 373487 h 476518"/>
              <a:gd name="connsiteX5" fmla="*/ 553791 w 6993228"/>
              <a:gd name="connsiteY5" fmla="*/ 347730 h 476518"/>
              <a:gd name="connsiteX6" fmla="*/ 669701 w 6993228"/>
              <a:gd name="connsiteY6" fmla="*/ 309093 h 476518"/>
              <a:gd name="connsiteX7" fmla="*/ 785611 w 6993228"/>
              <a:gd name="connsiteY7" fmla="*/ 270456 h 476518"/>
              <a:gd name="connsiteX8" fmla="*/ 824247 w 6993228"/>
              <a:gd name="connsiteY8" fmla="*/ 257577 h 476518"/>
              <a:gd name="connsiteX9" fmla="*/ 862884 w 6993228"/>
              <a:gd name="connsiteY9" fmla="*/ 231820 h 476518"/>
              <a:gd name="connsiteX10" fmla="*/ 953036 w 6993228"/>
              <a:gd name="connsiteY10" fmla="*/ 206062 h 476518"/>
              <a:gd name="connsiteX11" fmla="*/ 1030309 w 6993228"/>
              <a:gd name="connsiteY11" fmla="*/ 180304 h 476518"/>
              <a:gd name="connsiteX12" fmla="*/ 1068946 w 6993228"/>
              <a:gd name="connsiteY12" fmla="*/ 167425 h 476518"/>
              <a:gd name="connsiteX13" fmla="*/ 1107583 w 6993228"/>
              <a:gd name="connsiteY13" fmla="*/ 154546 h 476518"/>
              <a:gd name="connsiteX14" fmla="*/ 1159098 w 6993228"/>
              <a:gd name="connsiteY14" fmla="*/ 141668 h 476518"/>
              <a:gd name="connsiteX15" fmla="*/ 1596980 w 6993228"/>
              <a:gd name="connsiteY15" fmla="*/ 167425 h 476518"/>
              <a:gd name="connsiteX16" fmla="*/ 1687132 w 6993228"/>
              <a:gd name="connsiteY16" fmla="*/ 193183 h 476518"/>
              <a:gd name="connsiteX17" fmla="*/ 1738647 w 6993228"/>
              <a:gd name="connsiteY17" fmla="*/ 206062 h 476518"/>
              <a:gd name="connsiteX18" fmla="*/ 1815921 w 6993228"/>
              <a:gd name="connsiteY18" fmla="*/ 231820 h 476518"/>
              <a:gd name="connsiteX19" fmla="*/ 1893194 w 6993228"/>
              <a:gd name="connsiteY19" fmla="*/ 283335 h 476518"/>
              <a:gd name="connsiteX20" fmla="*/ 1931831 w 6993228"/>
              <a:gd name="connsiteY20" fmla="*/ 321972 h 476518"/>
              <a:gd name="connsiteX21" fmla="*/ 1996225 w 6993228"/>
              <a:gd name="connsiteY21" fmla="*/ 334851 h 476518"/>
              <a:gd name="connsiteX22" fmla="*/ 2073498 w 6993228"/>
              <a:gd name="connsiteY22" fmla="*/ 360608 h 476518"/>
              <a:gd name="connsiteX23" fmla="*/ 2112135 w 6993228"/>
              <a:gd name="connsiteY23" fmla="*/ 386366 h 476518"/>
              <a:gd name="connsiteX24" fmla="*/ 2150771 w 6993228"/>
              <a:gd name="connsiteY24" fmla="*/ 399245 h 476518"/>
              <a:gd name="connsiteX25" fmla="*/ 2228045 w 6993228"/>
              <a:gd name="connsiteY25" fmla="*/ 450761 h 476518"/>
              <a:gd name="connsiteX26" fmla="*/ 2305318 w 6993228"/>
              <a:gd name="connsiteY26" fmla="*/ 476518 h 476518"/>
              <a:gd name="connsiteX27" fmla="*/ 2781836 w 6993228"/>
              <a:gd name="connsiteY27" fmla="*/ 463639 h 476518"/>
              <a:gd name="connsiteX28" fmla="*/ 2859109 w 6993228"/>
              <a:gd name="connsiteY28" fmla="*/ 437882 h 476518"/>
              <a:gd name="connsiteX29" fmla="*/ 2936383 w 6993228"/>
              <a:gd name="connsiteY29" fmla="*/ 412124 h 476518"/>
              <a:gd name="connsiteX30" fmla="*/ 2975019 w 6993228"/>
              <a:gd name="connsiteY30" fmla="*/ 399245 h 476518"/>
              <a:gd name="connsiteX31" fmla="*/ 3078050 w 6993228"/>
              <a:gd name="connsiteY31" fmla="*/ 373487 h 476518"/>
              <a:gd name="connsiteX32" fmla="*/ 3116687 w 6993228"/>
              <a:gd name="connsiteY32" fmla="*/ 347730 h 476518"/>
              <a:gd name="connsiteX33" fmla="*/ 3232597 w 6993228"/>
              <a:gd name="connsiteY33" fmla="*/ 309093 h 476518"/>
              <a:gd name="connsiteX34" fmla="*/ 3271233 w 6993228"/>
              <a:gd name="connsiteY34" fmla="*/ 296214 h 476518"/>
              <a:gd name="connsiteX35" fmla="*/ 3309870 w 6993228"/>
              <a:gd name="connsiteY35" fmla="*/ 283335 h 476518"/>
              <a:gd name="connsiteX36" fmla="*/ 3387143 w 6993228"/>
              <a:gd name="connsiteY36" fmla="*/ 244699 h 476518"/>
              <a:gd name="connsiteX37" fmla="*/ 3503053 w 6993228"/>
              <a:gd name="connsiteY37" fmla="*/ 167425 h 476518"/>
              <a:gd name="connsiteX38" fmla="*/ 3541690 w 6993228"/>
              <a:gd name="connsiteY38" fmla="*/ 141668 h 476518"/>
              <a:gd name="connsiteX39" fmla="*/ 3580326 w 6993228"/>
              <a:gd name="connsiteY39" fmla="*/ 115910 h 476518"/>
              <a:gd name="connsiteX40" fmla="*/ 3606084 w 6993228"/>
              <a:gd name="connsiteY40" fmla="*/ 77273 h 476518"/>
              <a:gd name="connsiteX41" fmla="*/ 3721994 w 6993228"/>
              <a:gd name="connsiteY41" fmla="*/ 38637 h 476518"/>
              <a:gd name="connsiteX42" fmla="*/ 3760631 w 6993228"/>
              <a:gd name="connsiteY42" fmla="*/ 25758 h 476518"/>
              <a:gd name="connsiteX43" fmla="*/ 3799267 w 6993228"/>
              <a:gd name="connsiteY43" fmla="*/ 12879 h 476518"/>
              <a:gd name="connsiteX44" fmla="*/ 3940935 w 6993228"/>
              <a:gd name="connsiteY44" fmla="*/ 25758 h 476518"/>
              <a:gd name="connsiteX45" fmla="*/ 3979571 w 6993228"/>
              <a:gd name="connsiteY45" fmla="*/ 64394 h 476518"/>
              <a:gd name="connsiteX46" fmla="*/ 4056845 w 6993228"/>
              <a:gd name="connsiteY46" fmla="*/ 103031 h 476518"/>
              <a:gd name="connsiteX47" fmla="*/ 4134118 w 6993228"/>
              <a:gd name="connsiteY47" fmla="*/ 167425 h 476518"/>
              <a:gd name="connsiteX48" fmla="*/ 4185633 w 6993228"/>
              <a:gd name="connsiteY48" fmla="*/ 180304 h 476518"/>
              <a:gd name="connsiteX49" fmla="*/ 4262907 w 6993228"/>
              <a:gd name="connsiteY49" fmla="*/ 231820 h 476518"/>
              <a:gd name="connsiteX50" fmla="*/ 4340180 w 6993228"/>
              <a:gd name="connsiteY50" fmla="*/ 257577 h 476518"/>
              <a:gd name="connsiteX51" fmla="*/ 4520484 w 6993228"/>
              <a:gd name="connsiteY51" fmla="*/ 244699 h 476518"/>
              <a:gd name="connsiteX52" fmla="*/ 4572000 w 6993228"/>
              <a:gd name="connsiteY52" fmla="*/ 218941 h 476518"/>
              <a:gd name="connsiteX53" fmla="*/ 4610636 w 6993228"/>
              <a:gd name="connsiteY53" fmla="*/ 206062 h 476518"/>
              <a:gd name="connsiteX54" fmla="*/ 4687909 w 6993228"/>
              <a:gd name="connsiteY54" fmla="*/ 154546 h 476518"/>
              <a:gd name="connsiteX55" fmla="*/ 4765183 w 6993228"/>
              <a:gd name="connsiteY55" fmla="*/ 103031 h 476518"/>
              <a:gd name="connsiteX56" fmla="*/ 4842456 w 6993228"/>
              <a:gd name="connsiteY56" fmla="*/ 51515 h 476518"/>
              <a:gd name="connsiteX57" fmla="*/ 4881093 w 6993228"/>
              <a:gd name="connsiteY57" fmla="*/ 25758 h 476518"/>
              <a:gd name="connsiteX58" fmla="*/ 4958366 w 6993228"/>
              <a:gd name="connsiteY58" fmla="*/ 0 h 476518"/>
              <a:gd name="connsiteX59" fmla="*/ 5203064 w 6993228"/>
              <a:gd name="connsiteY59" fmla="*/ 12879 h 476518"/>
              <a:gd name="connsiteX60" fmla="*/ 5241701 w 6993228"/>
              <a:gd name="connsiteY60" fmla="*/ 38637 h 476518"/>
              <a:gd name="connsiteX61" fmla="*/ 5280338 w 6993228"/>
              <a:gd name="connsiteY61" fmla="*/ 51515 h 476518"/>
              <a:gd name="connsiteX62" fmla="*/ 5370490 w 6993228"/>
              <a:gd name="connsiteY62" fmla="*/ 103031 h 476518"/>
              <a:gd name="connsiteX63" fmla="*/ 5447763 w 6993228"/>
              <a:gd name="connsiteY63" fmla="*/ 154546 h 476518"/>
              <a:gd name="connsiteX64" fmla="*/ 5576552 w 6993228"/>
              <a:gd name="connsiteY64" fmla="*/ 244699 h 476518"/>
              <a:gd name="connsiteX65" fmla="*/ 5628067 w 6993228"/>
              <a:gd name="connsiteY65" fmla="*/ 270456 h 476518"/>
              <a:gd name="connsiteX66" fmla="*/ 5666704 w 6993228"/>
              <a:gd name="connsiteY66" fmla="*/ 296214 h 476518"/>
              <a:gd name="connsiteX67" fmla="*/ 5743977 w 6993228"/>
              <a:gd name="connsiteY67" fmla="*/ 321972 h 476518"/>
              <a:gd name="connsiteX68" fmla="*/ 5782614 w 6993228"/>
              <a:gd name="connsiteY68" fmla="*/ 347730 h 476518"/>
              <a:gd name="connsiteX69" fmla="*/ 5859887 w 6993228"/>
              <a:gd name="connsiteY69" fmla="*/ 373487 h 476518"/>
              <a:gd name="connsiteX70" fmla="*/ 5898524 w 6993228"/>
              <a:gd name="connsiteY70" fmla="*/ 386366 h 476518"/>
              <a:gd name="connsiteX71" fmla="*/ 5950039 w 6993228"/>
              <a:gd name="connsiteY71" fmla="*/ 412124 h 476518"/>
              <a:gd name="connsiteX72" fmla="*/ 6001555 w 6993228"/>
              <a:gd name="connsiteY72" fmla="*/ 425003 h 476518"/>
              <a:gd name="connsiteX73" fmla="*/ 6040191 w 6993228"/>
              <a:gd name="connsiteY73" fmla="*/ 437882 h 476518"/>
              <a:gd name="connsiteX74" fmla="*/ 6349284 w 6993228"/>
              <a:gd name="connsiteY74" fmla="*/ 425003 h 476518"/>
              <a:gd name="connsiteX75" fmla="*/ 6426557 w 6993228"/>
              <a:gd name="connsiteY75" fmla="*/ 399245 h 476518"/>
              <a:gd name="connsiteX76" fmla="*/ 6465194 w 6993228"/>
              <a:gd name="connsiteY76" fmla="*/ 386366 h 476518"/>
              <a:gd name="connsiteX77" fmla="*/ 6503831 w 6993228"/>
              <a:gd name="connsiteY77" fmla="*/ 373487 h 476518"/>
              <a:gd name="connsiteX78" fmla="*/ 6593983 w 6993228"/>
              <a:gd name="connsiteY78" fmla="*/ 321972 h 476518"/>
              <a:gd name="connsiteX79" fmla="*/ 6671256 w 6993228"/>
              <a:gd name="connsiteY79" fmla="*/ 270456 h 476518"/>
              <a:gd name="connsiteX80" fmla="*/ 6709893 w 6993228"/>
              <a:gd name="connsiteY80" fmla="*/ 244699 h 476518"/>
              <a:gd name="connsiteX81" fmla="*/ 6748529 w 6993228"/>
              <a:gd name="connsiteY81" fmla="*/ 206062 h 476518"/>
              <a:gd name="connsiteX82" fmla="*/ 6787166 w 6993228"/>
              <a:gd name="connsiteY82" fmla="*/ 193183 h 476518"/>
              <a:gd name="connsiteX83" fmla="*/ 6825802 w 6993228"/>
              <a:gd name="connsiteY83" fmla="*/ 167425 h 476518"/>
              <a:gd name="connsiteX84" fmla="*/ 6993228 w 6993228"/>
              <a:gd name="connsiteY84" fmla="*/ 141668 h 47651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</a:cxnLst>
            <a:rect l="l" t="t" r="r" b="b"/>
            <a:pathLst>
              <a:path w="6993228" h="476518">
                <a:moveTo>
                  <a:pt x="0" y="450761"/>
                </a:moveTo>
                <a:cubicBezTo>
                  <a:pt x="107324" y="446468"/>
                  <a:pt x="215061" y="448228"/>
                  <a:pt x="321971" y="437882"/>
                </a:cubicBezTo>
                <a:cubicBezTo>
                  <a:pt x="348996" y="435267"/>
                  <a:pt x="372621" y="417449"/>
                  <a:pt x="399245" y="412124"/>
                </a:cubicBezTo>
                <a:lnTo>
                  <a:pt x="463639" y="399245"/>
                </a:lnTo>
                <a:cubicBezTo>
                  <a:pt x="480811" y="390659"/>
                  <a:pt x="498486" y="383012"/>
                  <a:pt x="515155" y="373487"/>
                </a:cubicBezTo>
                <a:cubicBezTo>
                  <a:pt x="528594" y="365808"/>
                  <a:pt x="539647" y="354016"/>
                  <a:pt x="553791" y="347730"/>
                </a:cubicBezTo>
                <a:cubicBezTo>
                  <a:pt x="553795" y="347728"/>
                  <a:pt x="650381" y="315533"/>
                  <a:pt x="669701" y="309093"/>
                </a:cubicBezTo>
                <a:lnTo>
                  <a:pt x="785611" y="270456"/>
                </a:lnTo>
                <a:cubicBezTo>
                  <a:pt x="798490" y="266163"/>
                  <a:pt x="812951" y="265107"/>
                  <a:pt x="824247" y="257577"/>
                </a:cubicBezTo>
                <a:cubicBezTo>
                  <a:pt x="837126" y="248991"/>
                  <a:pt x="849040" y="238742"/>
                  <a:pt x="862884" y="231820"/>
                </a:cubicBezTo>
                <a:cubicBezTo>
                  <a:pt x="884526" y="220999"/>
                  <a:pt x="932403" y="212252"/>
                  <a:pt x="953036" y="206062"/>
                </a:cubicBezTo>
                <a:cubicBezTo>
                  <a:pt x="979042" y="198260"/>
                  <a:pt x="1004551" y="188890"/>
                  <a:pt x="1030309" y="180304"/>
                </a:cubicBezTo>
                <a:lnTo>
                  <a:pt x="1068946" y="167425"/>
                </a:lnTo>
                <a:cubicBezTo>
                  <a:pt x="1081825" y="163132"/>
                  <a:pt x="1094413" y="157838"/>
                  <a:pt x="1107583" y="154546"/>
                </a:cubicBezTo>
                <a:lnTo>
                  <a:pt x="1159098" y="141668"/>
                </a:lnTo>
                <a:cubicBezTo>
                  <a:pt x="1305059" y="150254"/>
                  <a:pt x="1451221" y="155918"/>
                  <a:pt x="1596980" y="167425"/>
                </a:cubicBezTo>
                <a:cubicBezTo>
                  <a:pt x="1624794" y="169621"/>
                  <a:pt x="1659982" y="185426"/>
                  <a:pt x="1687132" y="193183"/>
                </a:cubicBezTo>
                <a:cubicBezTo>
                  <a:pt x="1704151" y="198046"/>
                  <a:pt x="1721693" y="200976"/>
                  <a:pt x="1738647" y="206062"/>
                </a:cubicBezTo>
                <a:cubicBezTo>
                  <a:pt x="1764653" y="213864"/>
                  <a:pt x="1815921" y="231820"/>
                  <a:pt x="1815921" y="231820"/>
                </a:cubicBezTo>
                <a:cubicBezTo>
                  <a:pt x="1939173" y="355072"/>
                  <a:pt x="1781363" y="208781"/>
                  <a:pt x="1893194" y="283335"/>
                </a:cubicBezTo>
                <a:cubicBezTo>
                  <a:pt x="1908349" y="293438"/>
                  <a:pt x="1915540" y="313827"/>
                  <a:pt x="1931831" y="321972"/>
                </a:cubicBezTo>
                <a:cubicBezTo>
                  <a:pt x="1951410" y="331761"/>
                  <a:pt x="1975107" y="329091"/>
                  <a:pt x="1996225" y="334851"/>
                </a:cubicBezTo>
                <a:cubicBezTo>
                  <a:pt x="2022419" y="341995"/>
                  <a:pt x="2073498" y="360608"/>
                  <a:pt x="2073498" y="360608"/>
                </a:cubicBezTo>
                <a:cubicBezTo>
                  <a:pt x="2086377" y="369194"/>
                  <a:pt x="2098291" y="379444"/>
                  <a:pt x="2112135" y="386366"/>
                </a:cubicBezTo>
                <a:cubicBezTo>
                  <a:pt x="2124277" y="392437"/>
                  <a:pt x="2138904" y="392652"/>
                  <a:pt x="2150771" y="399245"/>
                </a:cubicBezTo>
                <a:cubicBezTo>
                  <a:pt x="2177832" y="414279"/>
                  <a:pt x="2198676" y="440972"/>
                  <a:pt x="2228045" y="450761"/>
                </a:cubicBezTo>
                <a:lnTo>
                  <a:pt x="2305318" y="476518"/>
                </a:lnTo>
                <a:cubicBezTo>
                  <a:pt x="2464157" y="472225"/>
                  <a:pt x="2623324" y="474698"/>
                  <a:pt x="2781836" y="463639"/>
                </a:cubicBezTo>
                <a:cubicBezTo>
                  <a:pt x="2808921" y="461749"/>
                  <a:pt x="2833351" y="446468"/>
                  <a:pt x="2859109" y="437882"/>
                </a:cubicBezTo>
                <a:lnTo>
                  <a:pt x="2936383" y="412124"/>
                </a:lnTo>
                <a:cubicBezTo>
                  <a:pt x="2949262" y="407831"/>
                  <a:pt x="2961849" y="402538"/>
                  <a:pt x="2975019" y="399245"/>
                </a:cubicBezTo>
                <a:lnTo>
                  <a:pt x="3078050" y="373487"/>
                </a:lnTo>
                <a:cubicBezTo>
                  <a:pt x="3090929" y="364901"/>
                  <a:pt x="3102543" y="354016"/>
                  <a:pt x="3116687" y="347730"/>
                </a:cubicBezTo>
                <a:cubicBezTo>
                  <a:pt x="3116692" y="347728"/>
                  <a:pt x="3213276" y="315533"/>
                  <a:pt x="3232597" y="309093"/>
                </a:cubicBezTo>
                <a:lnTo>
                  <a:pt x="3271233" y="296214"/>
                </a:lnTo>
                <a:cubicBezTo>
                  <a:pt x="3284112" y="291921"/>
                  <a:pt x="3298574" y="290865"/>
                  <a:pt x="3309870" y="283335"/>
                </a:cubicBezTo>
                <a:cubicBezTo>
                  <a:pt x="3359802" y="250047"/>
                  <a:pt x="3333823" y="262472"/>
                  <a:pt x="3387143" y="244699"/>
                </a:cubicBezTo>
                <a:lnTo>
                  <a:pt x="3503053" y="167425"/>
                </a:lnTo>
                <a:lnTo>
                  <a:pt x="3541690" y="141668"/>
                </a:lnTo>
                <a:lnTo>
                  <a:pt x="3580326" y="115910"/>
                </a:lnTo>
                <a:cubicBezTo>
                  <a:pt x="3588912" y="103031"/>
                  <a:pt x="3592958" y="85477"/>
                  <a:pt x="3606084" y="77273"/>
                </a:cubicBezTo>
                <a:cubicBezTo>
                  <a:pt x="3606095" y="77266"/>
                  <a:pt x="3702670" y="45078"/>
                  <a:pt x="3721994" y="38637"/>
                </a:cubicBezTo>
                <a:lnTo>
                  <a:pt x="3760631" y="25758"/>
                </a:lnTo>
                <a:lnTo>
                  <a:pt x="3799267" y="12879"/>
                </a:lnTo>
                <a:cubicBezTo>
                  <a:pt x="3846490" y="17172"/>
                  <a:pt x="3895342" y="12732"/>
                  <a:pt x="3940935" y="25758"/>
                </a:cubicBezTo>
                <a:cubicBezTo>
                  <a:pt x="3958447" y="30762"/>
                  <a:pt x="3965579" y="52734"/>
                  <a:pt x="3979571" y="64394"/>
                </a:cubicBezTo>
                <a:cubicBezTo>
                  <a:pt x="4012860" y="92134"/>
                  <a:pt x="4018121" y="90123"/>
                  <a:pt x="4056845" y="103031"/>
                </a:cubicBezTo>
                <a:cubicBezTo>
                  <a:pt x="4080056" y="126243"/>
                  <a:pt x="4102736" y="153976"/>
                  <a:pt x="4134118" y="167425"/>
                </a:cubicBezTo>
                <a:cubicBezTo>
                  <a:pt x="4150387" y="174397"/>
                  <a:pt x="4168461" y="176011"/>
                  <a:pt x="4185633" y="180304"/>
                </a:cubicBezTo>
                <a:cubicBezTo>
                  <a:pt x="4223633" y="237305"/>
                  <a:pt x="4193603" y="211029"/>
                  <a:pt x="4262907" y="231820"/>
                </a:cubicBezTo>
                <a:cubicBezTo>
                  <a:pt x="4288913" y="239622"/>
                  <a:pt x="4340180" y="257577"/>
                  <a:pt x="4340180" y="257577"/>
                </a:cubicBezTo>
                <a:cubicBezTo>
                  <a:pt x="4400281" y="253284"/>
                  <a:pt x="4461049" y="254605"/>
                  <a:pt x="4520484" y="244699"/>
                </a:cubicBezTo>
                <a:cubicBezTo>
                  <a:pt x="4539422" y="241543"/>
                  <a:pt x="4554353" y="226504"/>
                  <a:pt x="4572000" y="218941"/>
                </a:cubicBezTo>
                <a:cubicBezTo>
                  <a:pt x="4584478" y="213593"/>
                  <a:pt x="4598769" y="212655"/>
                  <a:pt x="4610636" y="206062"/>
                </a:cubicBezTo>
                <a:cubicBezTo>
                  <a:pt x="4637697" y="191028"/>
                  <a:pt x="4662151" y="171718"/>
                  <a:pt x="4687909" y="154546"/>
                </a:cubicBezTo>
                <a:lnTo>
                  <a:pt x="4765183" y="103031"/>
                </a:lnTo>
                <a:lnTo>
                  <a:pt x="4842456" y="51515"/>
                </a:lnTo>
                <a:cubicBezTo>
                  <a:pt x="4855335" y="42929"/>
                  <a:pt x="4866409" y="30653"/>
                  <a:pt x="4881093" y="25758"/>
                </a:cubicBezTo>
                <a:lnTo>
                  <a:pt x="4958366" y="0"/>
                </a:lnTo>
                <a:cubicBezTo>
                  <a:pt x="5039932" y="4293"/>
                  <a:pt x="5122134" y="1843"/>
                  <a:pt x="5203064" y="12879"/>
                </a:cubicBezTo>
                <a:cubicBezTo>
                  <a:pt x="5218401" y="14970"/>
                  <a:pt x="5227856" y="31715"/>
                  <a:pt x="5241701" y="38637"/>
                </a:cubicBezTo>
                <a:cubicBezTo>
                  <a:pt x="5253843" y="44708"/>
                  <a:pt x="5267459" y="47222"/>
                  <a:pt x="5280338" y="51515"/>
                </a:cubicBezTo>
                <a:cubicBezTo>
                  <a:pt x="5413963" y="140601"/>
                  <a:pt x="5207122" y="5011"/>
                  <a:pt x="5370490" y="103031"/>
                </a:cubicBezTo>
                <a:cubicBezTo>
                  <a:pt x="5397035" y="118958"/>
                  <a:pt x="5422998" y="135972"/>
                  <a:pt x="5447763" y="154546"/>
                </a:cubicBezTo>
                <a:cubicBezTo>
                  <a:pt x="5480070" y="178777"/>
                  <a:pt x="5544838" y="228842"/>
                  <a:pt x="5576552" y="244699"/>
                </a:cubicBezTo>
                <a:cubicBezTo>
                  <a:pt x="5593724" y="253285"/>
                  <a:pt x="5611398" y="260931"/>
                  <a:pt x="5628067" y="270456"/>
                </a:cubicBezTo>
                <a:cubicBezTo>
                  <a:pt x="5641506" y="278136"/>
                  <a:pt x="5652559" y="289927"/>
                  <a:pt x="5666704" y="296214"/>
                </a:cubicBezTo>
                <a:cubicBezTo>
                  <a:pt x="5691515" y="307241"/>
                  <a:pt x="5721386" y="306911"/>
                  <a:pt x="5743977" y="321972"/>
                </a:cubicBezTo>
                <a:cubicBezTo>
                  <a:pt x="5756856" y="330558"/>
                  <a:pt x="5768469" y="341444"/>
                  <a:pt x="5782614" y="347730"/>
                </a:cubicBezTo>
                <a:cubicBezTo>
                  <a:pt x="5807425" y="358757"/>
                  <a:pt x="5834129" y="364901"/>
                  <a:pt x="5859887" y="373487"/>
                </a:cubicBezTo>
                <a:cubicBezTo>
                  <a:pt x="5872766" y="377780"/>
                  <a:pt x="5886382" y="380295"/>
                  <a:pt x="5898524" y="386366"/>
                </a:cubicBezTo>
                <a:cubicBezTo>
                  <a:pt x="5915696" y="394952"/>
                  <a:pt x="5932063" y="405383"/>
                  <a:pt x="5950039" y="412124"/>
                </a:cubicBezTo>
                <a:cubicBezTo>
                  <a:pt x="5966612" y="418339"/>
                  <a:pt x="5984536" y="420140"/>
                  <a:pt x="6001555" y="425003"/>
                </a:cubicBezTo>
                <a:cubicBezTo>
                  <a:pt x="6014608" y="428732"/>
                  <a:pt x="6027312" y="433589"/>
                  <a:pt x="6040191" y="437882"/>
                </a:cubicBezTo>
                <a:cubicBezTo>
                  <a:pt x="6143222" y="433589"/>
                  <a:pt x="6246675" y="435264"/>
                  <a:pt x="6349284" y="425003"/>
                </a:cubicBezTo>
                <a:cubicBezTo>
                  <a:pt x="6376300" y="422301"/>
                  <a:pt x="6400799" y="407831"/>
                  <a:pt x="6426557" y="399245"/>
                </a:cubicBezTo>
                <a:lnTo>
                  <a:pt x="6465194" y="386366"/>
                </a:lnTo>
                <a:cubicBezTo>
                  <a:pt x="6478073" y="382073"/>
                  <a:pt x="6492535" y="381017"/>
                  <a:pt x="6503831" y="373487"/>
                </a:cubicBezTo>
                <a:cubicBezTo>
                  <a:pt x="6637501" y="284375"/>
                  <a:pt x="6430559" y="420027"/>
                  <a:pt x="6593983" y="321972"/>
                </a:cubicBezTo>
                <a:cubicBezTo>
                  <a:pt x="6620528" y="306045"/>
                  <a:pt x="6645498" y="287628"/>
                  <a:pt x="6671256" y="270456"/>
                </a:cubicBezTo>
                <a:cubicBezTo>
                  <a:pt x="6684135" y="261870"/>
                  <a:pt x="6698948" y="255644"/>
                  <a:pt x="6709893" y="244699"/>
                </a:cubicBezTo>
                <a:cubicBezTo>
                  <a:pt x="6722772" y="231820"/>
                  <a:pt x="6733375" y="216165"/>
                  <a:pt x="6748529" y="206062"/>
                </a:cubicBezTo>
                <a:cubicBezTo>
                  <a:pt x="6759825" y="198532"/>
                  <a:pt x="6774287" y="197476"/>
                  <a:pt x="6787166" y="193183"/>
                </a:cubicBezTo>
                <a:cubicBezTo>
                  <a:pt x="6800045" y="184597"/>
                  <a:pt x="6811658" y="173711"/>
                  <a:pt x="6825802" y="167425"/>
                </a:cubicBezTo>
                <a:cubicBezTo>
                  <a:pt x="6905137" y="132165"/>
                  <a:pt x="6905197" y="141668"/>
                  <a:pt x="6993228" y="141668"/>
                </a:cubicBezTo>
              </a:path>
            </a:pathLst>
          </a:cu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" name="Volný tvar 4"/>
          <p:cNvSpPr/>
          <p:nvPr/>
        </p:nvSpPr>
        <p:spPr>
          <a:xfrm>
            <a:off x="1223493" y="5808372"/>
            <a:ext cx="7173532" cy="502276"/>
          </a:xfrm>
          <a:custGeom>
            <a:avLst/>
            <a:gdLst>
              <a:gd name="connsiteX0" fmla="*/ 0 w 7173532"/>
              <a:gd name="connsiteY0" fmla="*/ 77273 h 502276"/>
              <a:gd name="connsiteX1" fmla="*/ 180304 w 7173532"/>
              <a:gd name="connsiteY1" fmla="*/ 115910 h 502276"/>
              <a:gd name="connsiteX2" fmla="*/ 257577 w 7173532"/>
              <a:gd name="connsiteY2" fmla="*/ 141667 h 502276"/>
              <a:gd name="connsiteX3" fmla="*/ 296214 w 7173532"/>
              <a:gd name="connsiteY3" fmla="*/ 154546 h 502276"/>
              <a:gd name="connsiteX4" fmla="*/ 334851 w 7173532"/>
              <a:gd name="connsiteY4" fmla="*/ 167425 h 502276"/>
              <a:gd name="connsiteX5" fmla="*/ 450761 w 7173532"/>
              <a:gd name="connsiteY5" fmla="*/ 244698 h 502276"/>
              <a:gd name="connsiteX6" fmla="*/ 540913 w 7173532"/>
              <a:gd name="connsiteY6" fmla="*/ 296214 h 502276"/>
              <a:gd name="connsiteX7" fmla="*/ 592428 w 7173532"/>
              <a:gd name="connsiteY7" fmla="*/ 309093 h 502276"/>
              <a:gd name="connsiteX8" fmla="*/ 695459 w 7173532"/>
              <a:gd name="connsiteY8" fmla="*/ 334851 h 502276"/>
              <a:gd name="connsiteX9" fmla="*/ 746975 w 7173532"/>
              <a:gd name="connsiteY9" fmla="*/ 347729 h 502276"/>
              <a:gd name="connsiteX10" fmla="*/ 785611 w 7173532"/>
              <a:gd name="connsiteY10" fmla="*/ 360608 h 502276"/>
              <a:gd name="connsiteX11" fmla="*/ 862884 w 7173532"/>
              <a:gd name="connsiteY11" fmla="*/ 373487 h 502276"/>
              <a:gd name="connsiteX12" fmla="*/ 1481070 w 7173532"/>
              <a:gd name="connsiteY12" fmla="*/ 360608 h 502276"/>
              <a:gd name="connsiteX13" fmla="*/ 1519707 w 7173532"/>
              <a:gd name="connsiteY13" fmla="*/ 347729 h 502276"/>
              <a:gd name="connsiteX14" fmla="*/ 1584101 w 7173532"/>
              <a:gd name="connsiteY14" fmla="*/ 334851 h 502276"/>
              <a:gd name="connsiteX15" fmla="*/ 1661375 w 7173532"/>
              <a:gd name="connsiteY15" fmla="*/ 283335 h 502276"/>
              <a:gd name="connsiteX16" fmla="*/ 1700011 w 7173532"/>
              <a:gd name="connsiteY16" fmla="*/ 270456 h 502276"/>
              <a:gd name="connsiteX17" fmla="*/ 1777284 w 7173532"/>
              <a:gd name="connsiteY17" fmla="*/ 218941 h 502276"/>
              <a:gd name="connsiteX18" fmla="*/ 1893194 w 7173532"/>
              <a:gd name="connsiteY18" fmla="*/ 180304 h 502276"/>
              <a:gd name="connsiteX19" fmla="*/ 1931831 w 7173532"/>
              <a:gd name="connsiteY19" fmla="*/ 167425 h 502276"/>
              <a:gd name="connsiteX20" fmla="*/ 1970468 w 7173532"/>
              <a:gd name="connsiteY20" fmla="*/ 154546 h 502276"/>
              <a:gd name="connsiteX21" fmla="*/ 2060620 w 7173532"/>
              <a:gd name="connsiteY21" fmla="*/ 128789 h 502276"/>
              <a:gd name="connsiteX22" fmla="*/ 2871989 w 7173532"/>
              <a:gd name="connsiteY22" fmla="*/ 141667 h 502276"/>
              <a:gd name="connsiteX23" fmla="*/ 3026535 w 7173532"/>
              <a:gd name="connsiteY23" fmla="*/ 218941 h 502276"/>
              <a:gd name="connsiteX24" fmla="*/ 3065172 w 7173532"/>
              <a:gd name="connsiteY24" fmla="*/ 231820 h 502276"/>
              <a:gd name="connsiteX25" fmla="*/ 3142445 w 7173532"/>
              <a:gd name="connsiteY25" fmla="*/ 283335 h 502276"/>
              <a:gd name="connsiteX26" fmla="*/ 3219718 w 7173532"/>
              <a:gd name="connsiteY26" fmla="*/ 309093 h 502276"/>
              <a:gd name="connsiteX27" fmla="*/ 3296992 w 7173532"/>
              <a:gd name="connsiteY27" fmla="*/ 360608 h 502276"/>
              <a:gd name="connsiteX28" fmla="*/ 3451538 w 7173532"/>
              <a:gd name="connsiteY28" fmla="*/ 412124 h 502276"/>
              <a:gd name="connsiteX29" fmla="*/ 3490175 w 7173532"/>
              <a:gd name="connsiteY29" fmla="*/ 425003 h 502276"/>
              <a:gd name="connsiteX30" fmla="*/ 3580327 w 7173532"/>
              <a:gd name="connsiteY30" fmla="*/ 450760 h 502276"/>
              <a:gd name="connsiteX31" fmla="*/ 3683358 w 7173532"/>
              <a:gd name="connsiteY31" fmla="*/ 463639 h 502276"/>
              <a:gd name="connsiteX32" fmla="*/ 3876541 w 7173532"/>
              <a:gd name="connsiteY32" fmla="*/ 489397 h 502276"/>
              <a:gd name="connsiteX33" fmla="*/ 3915177 w 7173532"/>
              <a:gd name="connsiteY33" fmla="*/ 502276 h 502276"/>
              <a:gd name="connsiteX34" fmla="*/ 4056845 w 7173532"/>
              <a:gd name="connsiteY34" fmla="*/ 476518 h 502276"/>
              <a:gd name="connsiteX35" fmla="*/ 4095482 w 7173532"/>
              <a:gd name="connsiteY35" fmla="*/ 450760 h 502276"/>
              <a:gd name="connsiteX36" fmla="*/ 4134118 w 7173532"/>
              <a:gd name="connsiteY36" fmla="*/ 412124 h 502276"/>
              <a:gd name="connsiteX37" fmla="*/ 4146997 w 7173532"/>
              <a:gd name="connsiteY37" fmla="*/ 373487 h 502276"/>
              <a:gd name="connsiteX38" fmla="*/ 4185634 w 7173532"/>
              <a:gd name="connsiteY38" fmla="*/ 283335 h 502276"/>
              <a:gd name="connsiteX39" fmla="*/ 4262907 w 7173532"/>
              <a:gd name="connsiteY39" fmla="*/ 231820 h 502276"/>
              <a:gd name="connsiteX40" fmla="*/ 4340180 w 7173532"/>
              <a:gd name="connsiteY40" fmla="*/ 206062 h 502276"/>
              <a:gd name="connsiteX41" fmla="*/ 4378817 w 7173532"/>
              <a:gd name="connsiteY41" fmla="*/ 180304 h 502276"/>
              <a:gd name="connsiteX42" fmla="*/ 4430332 w 7173532"/>
              <a:gd name="connsiteY42" fmla="*/ 167425 h 502276"/>
              <a:gd name="connsiteX43" fmla="*/ 4507606 w 7173532"/>
              <a:gd name="connsiteY43" fmla="*/ 141667 h 502276"/>
              <a:gd name="connsiteX44" fmla="*/ 4675031 w 7173532"/>
              <a:gd name="connsiteY44" fmla="*/ 154546 h 502276"/>
              <a:gd name="connsiteX45" fmla="*/ 4752304 w 7173532"/>
              <a:gd name="connsiteY45" fmla="*/ 193183 h 502276"/>
              <a:gd name="connsiteX46" fmla="*/ 4829577 w 7173532"/>
              <a:gd name="connsiteY46" fmla="*/ 218941 h 502276"/>
              <a:gd name="connsiteX47" fmla="*/ 5022761 w 7173532"/>
              <a:gd name="connsiteY47" fmla="*/ 283335 h 502276"/>
              <a:gd name="connsiteX48" fmla="*/ 5100034 w 7173532"/>
              <a:gd name="connsiteY48" fmla="*/ 309093 h 502276"/>
              <a:gd name="connsiteX49" fmla="*/ 5138670 w 7173532"/>
              <a:gd name="connsiteY49" fmla="*/ 321972 h 502276"/>
              <a:gd name="connsiteX50" fmla="*/ 5228822 w 7173532"/>
              <a:gd name="connsiteY50" fmla="*/ 347729 h 502276"/>
              <a:gd name="connsiteX51" fmla="*/ 5499279 w 7173532"/>
              <a:gd name="connsiteY51" fmla="*/ 334851 h 502276"/>
              <a:gd name="connsiteX52" fmla="*/ 5550794 w 7173532"/>
              <a:gd name="connsiteY52" fmla="*/ 321972 h 502276"/>
              <a:gd name="connsiteX53" fmla="*/ 5666704 w 7173532"/>
              <a:gd name="connsiteY53" fmla="*/ 283335 h 502276"/>
              <a:gd name="connsiteX54" fmla="*/ 5743977 w 7173532"/>
              <a:gd name="connsiteY54" fmla="*/ 257577 h 502276"/>
              <a:gd name="connsiteX55" fmla="*/ 5821251 w 7173532"/>
              <a:gd name="connsiteY55" fmla="*/ 218941 h 502276"/>
              <a:gd name="connsiteX56" fmla="*/ 5975797 w 7173532"/>
              <a:gd name="connsiteY56" fmla="*/ 115910 h 502276"/>
              <a:gd name="connsiteX57" fmla="*/ 6014434 w 7173532"/>
              <a:gd name="connsiteY57" fmla="*/ 90152 h 502276"/>
              <a:gd name="connsiteX58" fmla="*/ 6104586 w 7173532"/>
              <a:gd name="connsiteY58" fmla="*/ 64394 h 502276"/>
              <a:gd name="connsiteX59" fmla="*/ 6181859 w 7173532"/>
              <a:gd name="connsiteY59" fmla="*/ 38636 h 502276"/>
              <a:gd name="connsiteX60" fmla="*/ 6220496 w 7173532"/>
              <a:gd name="connsiteY60" fmla="*/ 25758 h 502276"/>
              <a:gd name="connsiteX61" fmla="*/ 6259132 w 7173532"/>
              <a:gd name="connsiteY61" fmla="*/ 12879 h 502276"/>
              <a:gd name="connsiteX62" fmla="*/ 6297769 w 7173532"/>
              <a:gd name="connsiteY62" fmla="*/ 0 h 502276"/>
              <a:gd name="connsiteX63" fmla="*/ 6490952 w 7173532"/>
              <a:gd name="connsiteY63" fmla="*/ 25758 h 502276"/>
              <a:gd name="connsiteX64" fmla="*/ 6529589 w 7173532"/>
              <a:gd name="connsiteY64" fmla="*/ 38636 h 502276"/>
              <a:gd name="connsiteX65" fmla="*/ 6606862 w 7173532"/>
              <a:gd name="connsiteY65" fmla="*/ 90152 h 502276"/>
              <a:gd name="connsiteX66" fmla="*/ 6645499 w 7173532"/>
              <a:gd name="connsiteY66" fmla="*/ 115910 h 502276"/>
              <a:gd name="connsiteX67" fmla="*/ 6697014 w 7173532"/>
              <a:gd name="connsiteY67" fmla="*/ 141667 h 502276"/>
              <a:gd name="connsiteX68" fmla="*/ 6774287 w 7173532"/>
              <a:gd name="connsiteY68" fmla="*/ 167425 h 502276"/>
              <a:gd name="connsiteX69" fmla="*/ 6812924 w 7173532"/>
              <a:gd name="connsiteY69" fmla="*/ 193183 h 502276"/>
              <a:gd name="connsiteX70" fmla="*/ 6967470 w 7173532"/>
              <a:gd name="connsiteY70" fmla="*/ 218941 h 502276"/>
              <a:gd name="connsiteX71" fmla="*/ 7173532 w 7173532"/>
              <a:gd name="connsiteY71" fmla="*/ 231820 h 50227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</a:cxnLst>
            <a:rect l="l" t="t" r="r" b="b"/>
            <a:pathLst>
              <a:path w="7173532" h="502276">
                <a:moveTo>
                  <a:pt x="0" y="77273"/>
                </a:moveTo>
                <a:cubicBezTo>
                  <a:pt x="29923" y="83258"/>
                  <a:pt x="133305" y="101810"/>
                  <a:pt x="180304" y="115910"/>
                </a:cubicBezTo>
                <a:cubicBezTo>
                  <a:pt x="206310" y="123712"/>
                  <a:pt x="231819" y="133081"/>
                  <a:pt x="257577" y="141667"/>
                </a:cubicBezTo>
                <a:lnTo>
                  <a:pt x="296214" y="154546"/>
                </a:lnTo>
                <a:lnTo>
                  <a:pt x="334851" y="167425"/>
                </a:lnTo>
                <a:lnTo>
                  <a:pt x="450761" y="244698"/>
                </a:lnTo>
                <a:cubicBezTo>
                  <a:pt x="482792" y="266052"/>
                  <a:pt x="503559" y="282206"/>
                  <a:pt x="540913" y="296214"/>
                </a:cubicBezTo>
                <a:cubicBezTo>
                  <a:pt x="557486" y="302429"/>
                  <a:pt x="575409" y="304230"/>
                  <a:pt x="592428" y="309093"/>
                </a:cubicBezTo>
                <a:cubicBezTo>
                  <a:pt x="713231" y="343609"/>
                  <a:pt x="518750" y="295584"/>
                  <a:pt x="695459" y="334851"/>
                </a:cubicBezTo>
                <a:cubicBezTo>
                  <a:pt x="712738" y="338691"/>
                  <a:pt x="729956" y="342866"/>
                  <a:pt x="746975" y="347729"/>
                </a:cubicBezTo>
                <a:cubicBezTo>
                  <a:pt x="760028" y="351458"/>
                  <a:pt x="772359" y="357663"/>
                  <a:pt x="785611" y="360608"/>
                </a:cubicBezTo>
                <a:cubicBezTo>
                  <a:pt x="811102" y="366273"/>
                  <a:pt x="837126" y="369194"/>
                  <a:pt x="862884" y="373487"/>
                </a:cubicBezTo>
                <a:lnTo>
                  <a:pt x="1481070" y="360608"/>
                </a:lnTo>
                <a:cubicBezTo>
                  <a:pt x="1494635" y="360076"/>
                  <a:pt x="1506537" y="351021"/>
                  <a:pt x="1519707" y="347729"/>
                </a:cubicBezTo>
                <a:cubicBezTo>
                  <a:pt x="1540943" y="342420"/>
                  <a:pt x="1562636" y="339144"/>
                  <a:pt x="1584101" y="334851"/>
                </a:cubicBezTo>
                <a:cubicBezTo>
                  <a:pt x="1609859" y="317679"/>
                  <a:pt x="1632006" y="293125"/>
                  <a:pt x="1661375" y="283335"/>
                </a:cubicBezTo>
                <a:cubicBezTo>
                  <a:pt x="1674254" y="279042"/>
                  <a:pt x="1688144" y="277049"/>
                  <a:pt x="1700011" y="270456"/>
                </a:cubicBezTo>
                <a:cubicBezTo>
                  <a:pt x="1727072" y="255422"/>
                  <a:pt x="1747916" y="228730"/>
                  <a:pt x="1777284" y="218941"/>
                </a:cubicBezTo>
                <a:lnTo>
                  <a:pt x="1893194" y="180304"/>
                </a:lnTo>
                <a:lnTo>
                  <a:pt x="1931831" y="167425"/>
                </a:lnTo>
                <a:cubicBezTo>
                  <a:pt x="1944710" y="163132"/>
                  <a:pt x="1957415" y="158275"/>
                  <a:pt x="1970468" y="154546"/>
                </a:cubicBezTo>
                <a:lnTo>
                  <a:pt x="2060620" y="128789"/>
                </a:lnTo>
                <a:cubicBezTo>
                  <a:pt x="2331076" y="133082"/>
                  <a:pt x="2601754" y="129918"/>
                  <a:pt x="2871989" y="141667"/>
                </a:cubicBezTo>
                <a:cubicBezTo>
                  <a:pt x="2972714" y="146046"/>
                  <a:pt x="2933417" y="187902"/>
                  <a:pt x="3026535" y="218941"/>
                </a:cubicBezTo>
                <a:cubicBezTo>
                  <a:pt x="3039414" y="223234"/>
                  <a:pt x="3053305" y="225227"/>
                  <a:pt x="3065172" y="231820"/>
                </a:cubicBezTo>
                <a:cubicBezTo>
                  <a:pt x="3092233" y="246854"/>
                  <a:pt x="3113077" y="273545"/>
                  <a:pt x="3142445" y="283335"/>
                </a:cubicBezTo>
                <a:cubicBezTo>
                  <a:pt x="3168203" y="291921"/>
                  <a:pt x="3197127" y="294033"/>
                  <a:pt x="3219718" y="309093"/>
                </a:cubicBezTo>
                <a:cubicBezTo>
                  <a:pt x="3245476" y="326265"/>
                  <a:pt x="3267624" y="350818"/>
                  <a:pt x="3296992" y="360608"/>
                </a:cubicBezTo>
                <a:lnTo>
                  <a:pt x="3451538" y="412124"/>
                </a:lnTo>
                <a:lnTo>
                  <a:pt x="3490175" y="425003"/>
                </a:lnTo>
                <a:cubicBezTo>
                  <a:pt x="3520805" y="435213"/>
                  <a:pt x="3547975" y="445368"/>
                  <a:pt x="3580327" y="450760"/>
                </a:cubicBezTo>
                <a:cubicBezTo>
                  <a:pt x="3614467" y="456450"/>
                  <a:pt x="3649150" y="458376"/>
                  <a:pt x="3683358" y="463639"/>
                </a:cubicBezTo>
                <a:cubicBezTo>
                  <a:pt x="3881516" y="494125"/>
                  <a:pt x="3545711" y="456314"/>
                  <a:pt x="3876541" y="489397"/>
                </a:cubicBezTo>
                <a:cubicBezTo>
                  <a:pt x="3889420" y="493690"/>
                  <a:pt x="3901602" y="502276"/>
                  <a:pt x="3915177" y="502276"/>
                </a:cubicBezTo>
                <a:cubicBezTo>
                  <a:pt x="3941814" y="502276"/>
                  <a:pt x="4020621" y="494630"/>
                  <a:pt x="4056845" y="476518"/>
                </a:cubicBezTo>
                <a:cubicBezTo>
                  <a:pt x="4070690" y="469596"/>
                  <a:pt x="4083591" y="460669"/>
                  <a:pt x="4095482" y="450760"/>
                </a:cubicBezTo>
                <a:cubicBezTo>
                  <a:pt x="4109474" y="439100"/>
                  <a:pt x="4121239" y="425003"/>
                  <a:pt x="4134118" y="412124"/>
                </a:cubicBezTo>
                <a:cubicBezTo>
                  <a:pt x="4138411" y="399245"/>
                  <a:pt x="4143267" y="386540"/>
                  <a:pt x="4146997" y="373487"/>
                </a:cubicBezTo>
                <a:cubicBezTo>
                  <a:pt x="4157112" y="338086"/>
                  <a:pt x="4155758" y="309476"/>
                  <a:pt x="4185634" y="283335"/>
                </a:cubicBezTo>
                <a:cubicBezTo>
                  <a:pt x="4208931" y="262950"/>
                  <a:pt x="4233539" y="241610"/>
                  <a:pt x="4262907" y="231820"/>
                </a:cubicBezTo>
                <a:cubicBezTo>
                  <a:pt x="4288665" y="223234"/>
                  <a:pt x="4317589" y="221123"/>
                  <a:pt x="4340180" y="206062"/>
                </a:cubicBezTo>
                <a:cubicBezTo>
                  <a:pt x="4353059" y="197476"/>
                  <a:pt x="4364590" y="186401"/>
                  <a:pt x="4378817" y="180304"/>
                </a:cubicBezTo>
                <a:cubicBezTo>
                  <a:pt x="4395086" y="173331"/>
                  <a:pt x="4413378" y="172511"/>
                  <a:pt x="4430332" y="167425"/>
                </a:cubicBezTo>
                <a:cubicBezTo>
                  <a:pt x="4456338" y="159623"/>
                  <a:pt x="4507606" y="141667"/>
                  <a:pt x="4507606" y="141667"/>
                </a:cubicBezTo>
                <a:cubicBezTo>
                  <a:pt x="4563414" y="145960"/>
                  <a:pt x="4619490" y="147603"/>
                  <a:pt x="4675031" y="154546"/>
                </a:cubicBezTo>
                <a:cubicBezTo>
                  <a:pt x="4724044" y="160673"/>
                  <a:pt x="4707284" y="173174"/>
                  <a:pt x="4752304" y="193183"/>
                </a:cubicBezTo>
                <a:cubicBezTo>
                  <a:pt x="4777115" y="204210"/>
                  <a:pt x="4803819" y="210355"/>
                  <a:pt x="4829577" y="218941"/>
                </a:cubicBezTo>
                <a:lnTo>
                  <a:pt x="5022761" y="283335"/>
                </a:lnTo>
                <a:lnTo>
                  <a:pt x="5100034" y="309093"/>
                </a:lnTo>
                <a:cubicBezTo>
                  <a:pt x="5112913" y="313386"/>
                  <a:pt x="5125500" y="318679"/>
                  <a:pt x="5138670" y="321972"/>
                </a:cubicBezTo>
                <a:cubicBezTo>
                  <a:pt x="5203356" y="338143"/>
                  <a:pt x="5173394" y="329254"/>
                  <a:pt x="5228822" y="347729"/>
                </a:cubicBezTo>
                <a:cubicBezTo>
                  <a:pt x="5318974" y="343436"/>
                  <a:pt x="5409312" y="342048"/>
                  <a:pt x="5499279" y="334851"/>
                </a:cubicBezTo>
                <a:cubicBezTo>
                  <a:pt x="5516923" y="333440"/>
                  <a:pt x="5533840" y="327058"/>
                  <a:pt x="5550794" y="321972"/>
                </a:cubicBezTo>
                <a:cubicBezTo>
                  <a:pt x="5550822" y="321964"/>
                  <a:pt x="5647371" y="289779"/>
                  <a:pt x="5666704" y="283335"/>
                </a:cubicBezTo>
                <a:cubicBezTo>
                  <a:pt x="5666705" y="283335"/>
                  <a:pt x="5743976" y="257578"/>
                  <a:pt x="5743977" y="257577"/>
                </a:cubicBezTo>
                <a:cubicBezTo>
                  <a:pt x="5793910" y="224290"/>
                  <a:pt x="5767930" y="236715"/>
                  <a:pt x="5821251" y="218941"/>
                </a:cubicBezTo>
                <a:lnTo>
                  <a:pt x="5975797" y="115910"/>
                </a:lnTo>
                <a:cubicBezTo>
                  <a:pt x="5988676" y="107324"/>
                  <a:pt x="5999750" y="95047"/>
                  <a:pt x="6014434" y="90152"/>
                </a:cubicBezTo>
                <a:cubicBezTo>
                  <a:pt x="6144268" y="46873"/>
                  <a:pt x="5942885" y="112905"/>
                  <a:pt x="6104586" y="64394"/>
                </a:cubicBezTo>
                <a:cubicBezTo>
                  <a:pt x="6130592" y="56592"/>
                  <a:pt x="6156101" y="47222"/>
                  <a:pt x="6181859" y="38636"/>
                </a:cubicBezTo>
                <a:lnTo>
                  <a:pt x="6220496" y="25758"/>
                </a:lnTo>
                <a:lnTo>
                  <a:pt x="6259132" y="12879"/>
                </a:lnTo>
                <a:lnTo>
                  <a:pt x="6297769" y="0"/>
                </a:lnTo>
                <a:cubicBezTo>
                  <a:pt x="6362163" y="8586"/>
                  <a:pt x="6426872" y="15078"/>
                  <a:pt x="6490952" y="25758"/>
                </a:cubicBezTo>
                <a:cubicBezTo>
                  <a:pt x="6504343" y="27990"/>
                  <a:pt x="6517722" y="32043"/>
                  <a:pt x="6529589" y="38636"/>
                </a:cubicBezTo>
                <a:cubicBezTo>
                  <a:pt x="6556650" y="53670"/>
                  <a:pt x="6581104" y="72980"/>
                  <a:pt x="6606862" y="90152"/>
                </a:cubicBezTo>
                <a:cubicBezTo>
                  <a:pt x="6619741" y="98738"/>
                  <a:pt x="6631654" y="108988"/>
                  <a:pt x="6645499" y="115910"/>
                </a:cubicBezTo>
                <a:cubicBezTo>
                  <a:pt x="6662671" y="124496"/>
                  <a:pt x="6679189" y="134537"/>
                  <a:pt x="6697014" y="141667"/>
                </a:cubicBezTo>
                <a:cubicBezTo>
                  <a:pt x="6722223" y="151751"/>
                  <a:pt x="6751696" y="152364"/>
                  <a:pt x="6774287" y="167425"/>
                </a:cubicBezTo>
                <a:cubicBezTo>
                  <a:pt x="6787166" y="176011"/>
                  <a:pt x="6798697" y="187086"/>
                  <a:pt x="6812924" y="193183"/>
                </a:cubicBezTo>
                <a:cubicBezTo>
                  <a:pt x="6846669" y="207645"/>
                  <a:pt x="6947281" y="217185"/>
                  <a:pt x="6967470" y="218941"/>
                </a:cubicBezTo>
                <a:cubicBezTo>
                  <a:pt x="7118861" y="232106"/>
                  <a:pt x="7099181" y="231820"/>
                  <a:pt x="7173532" y="231820"/>
                </a:cubicBezTo>
              </a:path>
            </a:pathLst>
          </a:custGeom>
          <a:noFill/>
          <a:ln>
            <a:solidFill>
              <a:schemeClr val="accent6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" name="Volný tvar 5"/>
          <p:cNvSpPr/>
          <p:nvPr/>
        </p:nvSpPr>
        <p:spPr>
          <a:xfrm>
            <a:off x="1223493" y="5203065"/>
            <a:ext cx="6800045" cy="321972"/>
          </a:xfrm>
          <a:custGeom>
            <a:avLst/>
            <a:gdLst>
              <a:gd name="connsiteX0" fmla="*/ 0 w 6800045"/>
              <a:gd name="connsiteY0" fmla="*/ 231820 h 321972"/>
              <a:gd name="connsiteX1" fmla="*/ 218941 w 6800045"/>
              <a:gd name="connsiteY1" fmla="*/ 218941 h 321972"/>
              <a:gd name="connsiteX2" fmla="*/ 321972 w 6800045"/>
              <a:gd name="connsiteY2" fmla="*/ 193183 h 321972"/>
              <a:gd name="connsiteX3" fmla="*/ 360608 w 6800045"/>
              <a:gd name="connsiteY3" fmla="*/ 180304 h 321972"/>
              <a:gd name="connsiteX4" fmla="*/ 515155 w 6800045"/>
              <a:gd name="connsiteY4" fmla="*/ 167425 h 321972"/>
              <a:gd name="connsiteX5" fmla="*/ 592428 w 6800045"/>
              <a:gd name="connsiteY5" fmla="*/ 141667 h 321972"/>
              <a:gd name="connsiteX6" fmla="*/ 631065 w 6800045"/>
              <a:gd name="connsiteY6" fmla="*/ 128789 h 321972"/>
              <a:gd name="connsiteX7" fmla="*/ 682580 w 6800045"/>
              <a:gd name="connsiteY7" fmla="*/ 115910 h 321972"/>
              <a:gd name="connsiteX8" fmla="*/ 1017431 w 6800045"/>
              <a:gd name="connsiteY8" fmla="*/ 128789 h 321972"/>
              <a:gd name="connsiteX9" fmla="*/ 1133341 w 6800045"/>
              <a:gd name="connsiteY9" fmla="*/ 167425 h 321972"/>
              <a:gd name="connsiteX10" fmla="*/ 1223493 w 6800045"/>
              <a:gd name="connsiteY10" fmla="*/ 193183 h 321972"/>
              <a:gd name="connsiteX11" fmla="*/ 1262130 w 6800045"/>
              <a:gd name="connsiteY11" fmla="*/ 218941 h 321972"/>
              <a:gd name="connsiteX12" fmla="*/ 1416676 w 6800045"/>
              <a:gd name="connsiteY12" fmla="*/ 257577 h 321972"/>
              <a:gd name="connsiteX13" fmla="*/ 1455313 w 6800045"/>
              <a:gd name="connsiteY13" fmla="*/ 270456 h 321972"/>
              <a:gd name="connsiteX14" fmla="*/ 1506828 w 6800045"/>
              <a:gd name="connsiteY14" fmla="*/ 283335 h 321972"/>
              <a:gd name="connsiteX15" fmla="*/ 1558344 w 6800045"/>
              <a:gd name="connsiteY15" fmla="*/ 309093 h 321972"/>
              <a:gd name="connsiteX16" fmla="*/ 1648496 w 6800045"/>
              <a:gd name="connsiteY16" fmla="*/ 321972 h 321972"/>
              <a:gd name="connsiteX17" fmla="*/ 2266682 w 6800045"/>
              <a:gd name="connsiteY17" fmla="*/ 309093 h 321972"/>
              <a:gd name="connsiteX18" fmla="*/ 2305318 w 6800045"/>
              <a:gd name="connsiteY18" fmla="*/ 296214 h 321972"/>
              <a:gd name="connsiteX19" fmla="*/ 2446986 w 6800045"/>
              <a:gd name="connsiteY19" fmla="*/ 283335 h 321972"/>
              <a:gd name="connsiteX20" fmla="*/ 2550017 w 6800045"/>
              <a:gd name="connsiteY20" fmla="*/ 244698 h 321972"/>
              <a:gd name="connsiteX21" fmla="*/ 2627290 w 6800045"/>
              <a:gd name="connsiteY21" fmla="*/ 218941 h 321972"/>
              <a:gd name="connsiteX22" fmla="*/ 3541690 w 6800045"/>
              <a:gd name="connsiteY22" fmla="*/ 193183 h 321972"/>
              <a:gd name="connsiteX23" fmla="*/ 3580327 w 6800045"/>
              <a:gd name="connsiteY23" fmla="*/ 180304 h 321972"/>
              <a:gd name="connsiteX24" fmla="*/ 3593206 w 6800045"/>
              <a:gd name="connsiteY24" fmla="*/ 141667 h 321972"/>
              <a:gd name="connsiteX25" fmla="*/ 3618963 w 6800045"/>
              <a:gd name="connsiteY25" fmla="*/ 103031 h 321972"/>
              <a:gd name="connsiteX26" fmla="*/ 3657600 w 6800045"/>
              <a:gd name="connsiteY26" fmla="*/ 25758 h 321972"/>
              <a:gd name="connsiteX27" fmla="*/ 3734873 w 6800045"/>
              <a:gd name="connsiteY27" fmla="*/ 0 h 321972"/>
              <a:gd name="connsiteX28" fmla="*/ 4353059 w 6800045"/>
              <a:gd name="connsiteY28" fmla="*/ 12879 h 321972"/>
              <a:gd name="connsiteX29" fmla="*/ 4430332 w 6800045"/>
              <a:gd name="connsiteY29" fmla="*/ 38636 h 321972"/>
              <a:gd name="connsiteX30" fmla="*/ 4507606 w 6800045"/>
              <a:gd name="connsiteY30" fmla="*/ 77273 h 321972"/>
              <a:gd name="connsiteX31" fmla="*/ 4546242 w 6800045"/>
              <a:gd name="connsiteY31" fmla="*/ 103031 h 321972"/>
              <a:gd name="connsiteX32" fmla="*/ 4597758 w 6800045"/>
              <a:gd name="connsiteY32" fmla="*/ 115910 h 321972"/>
              <a:gd name="connsiteX33" fmla="*/ 4687910 w 6800045"/>
              <a:gd name="connsiteY33" fmla="*/ 141667 h 321972"/>
              <a:gd name="connsiteX34" fmla="*/ 4765183 w 6800045"/>
              <a:gd name="connsiteY34" fmla="*/ 154546 h 321972"/>
              <a:gd name="connsiteX35" fmla="*/ 4855335 w 6800045"/>
              <a:gd name="connsiteY35" fmla="*/ 180304 h 321972"/>
              <a:gd name="connsiteX36" fmla="*/ 5125792 w 6800045"/>
              <a:gd name="connsiteY36" fmla="*/ 167425 h 321972"/>
              <a:gd name="connsiteX37" fmla="*/ 5203065 w 6800045"/>
              <a:gd name="connsiteY37" fmla="*/ 128789 h 321972"/>
              <a:gd name="connsiteX38" fmla="*/ 5280338 w 6800045"/>
              <a:gd name="connsiteY38" fmla="*/ 103031 h 321972"/>
              <a:gd name="connsiteX39" fmla="*/ 6078828 w 6800045"/>
              <a:gd name="connsiteY39" fmla="*/ 115910 h 321972"/>
              <a:gd name="connsiteX40" fmla="*/ 6130344 w 6800045"/>
              <a:gd name="connsiteY40" fmla="*/ 128789 h 321972"/>
              <a:gd name="connsiteX41" fmla="*/ 6259132 w 6800045"/>
              <a:gd name="connsiteY41" fmla="*/ 180304 h 321972"/>
              <a:gd name="connsiteX42" fmla="*/ 6297769 w 6800045"/>
              <a:gd name="connsiteY42" fmla="*/ 193183 h 321972"/>
              <a:gd name="connsiteX43" fmla="*/ 6349284 w 6800045"/>
              <a:gd name="connsiteY43" fmla="*/ 218941 h 321972"/>
              <a:gd name="connsiteX44" fmla="*/ 6426558 w 6800045"/>
              <a:gd name="connsiteY44" fmla="*/ 244698 h 321972"/>
              <a:gd name="connsiteX45" fmla="*/ 6581104 w 6800045"/>
              <a:gd name="connsiteY45" fmla="*/ 296214 h 321972"/>
              <a:gd name="connsiteX46" fmla="*/ 6619741 w 6800045"/>
              <a:gd name="connsiteY46" fmla="*/ 309093 h 321972"/>
              <a:gd name="connsiteX47" fmla="*/ 6658377 w 6800045"/>
              <a:gd name="connsiteY47" fmla="*/ 321972 h 321972"/>
              <a:gd name="connsiteX48" fmla="*/ 6800045 w 6800045"/>
              <a:gd name="connsiteY48" fmla="*/ 321972 h 32197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</a:cxnLst>
            <a:rect l="l" t="t" r="r" b="b"/>
            <a:pathLst>
              <a:path w="6800045" h="321972">
                <a:moveTo>
                  <a:pt x="0" y="231820"/>
                </a:moveTo>
                <a:cubicBezTo>
                  <a:pt x="72980" y="227527"/>
                  <a:pt x="146355" y="227651"/>
                  <a:pt x="218941" y="218941"/>
                </a:cubicBezTo>
                <a:cubicBezTo>
                  <a:pt x="254089" y="214723"/>
                  <a:pt x="288388" y="204378"/>
                  <a:pt x="321972" y="193183"/>
                </a:cubicBezTo>
                <a:cubicBezTo>
                  <a:pt x="334851" y="188890"/>
                  <a:pt x="347152" y="182098"/>
                  <a:pt x="360608" y="180304"/>
                </a:cubicBezTo>
                <a:cubicBezTo>
                  <a:pt x="411849" y="173472"/>
                  <a:pt x="463639" y="171718"/>
                  <a:pt x="515155" y="167425"/>
                </a:cubicBezTo>
                <a:lnTo>
                  <a:pt x="592428" y="141667"/>
                </a:lnTo>
                <a:cubicBezTo>
                  <a:pt x="605307" y="137374"/>
                  <a:pt x="617895" y="132082"/>
                  <a:pt x="631065" y="128789"/>
                </a:cubicBezTo>
                <a:lnTo>
                  <a:pt x="682580" y="115910"/>
                </a:lnTo>
                <a:cubicBezTo>
                  <a:pt x="794197" y="120203"/>
                  <a:pt x="905979" y="121359"/>
                  <a:pt x="1017431" y="128789"/>
                </a:cubicBezTo>
                <a:cubicBezTo>
                  <a:pt x="1052429" y="131122"/>
                  <a:pt x="1103380" y="156189"/>
                  <a:pt x="1133341" y="167425"/>
                </a:cubicBezTo>
                <a:cubicBezTo>
                  <a:pt x="1170296" y="181283"/>
                  <a:pt x="1182894" y="183033"/>
                  <a:pt x="1223493" y="193183"/>
                </a:cubicBezTo>
                <a:cubicBezTo>
                  <a:pt x="1236372" y="201769"/>
                  <a:pt x="1247758" y="213192"/>
                  <a:pt x="1262130" y="218941"/>
                </a:cubicBezTo>
                <a:cubicBezTo>
                  <a:pt x="1333832" y="247622"/>
                  <a:pt x="1349300" y="240733"/>
                  <a:pt x="1416676" y="257577"/>
                </a:cubicBezTo>
                <a:cubicBezTo>
                  <a:pt x="1429846" y="260870"/>
                  <a:pt x="1442260" y="266726"/>
                  <a:pt x="1455313" y="270456"/>
                </a:cubicBezTo>
                <a:cubicBezTo>
                  <a:pt x="1472332" y="275319"/>
                  <a:pt x="1490255" y="277120"/>
                  <a:pt x="1506828" y="283335"/>
                </a:cubicBezTo>
                <a:cubicBezTo>
                  <a:pt x="1524804" y="290076"/>
                  <a:pt x="1539822" y="304041"/>
                  <a:pt x="1558344" y="309093"/>
                </a:cubicBezTo>
                <a:cubicBezTo>
                  <a:pt x="1587630" y="317080"/>
                  <a:pt x="1618445" y="317679"/>
                  <a:pt x="1648496" y="321972"/>
                </a:cubicBezTo>
                <a:lnTo>
                  <a:pt x="2266682" y="309093"/>
                </a:lnTo>
                <a:cubicBezTo>
                  <a:pt x="2280247" y="308561"/>
                  <a:pt x="2291879" y="298134"/>
                  <a:pt x="2305318" y="296214"/>
                </a:cubicBezTo>
                <a:cubicBezTo>
                  <a:pt x="2352259" y="289508"/>
                  <a:pt x="2399763" y="287628"/>
                  <a:pt x="2446986" y="283335"/>
                </a:cubicBezTo>
                <a:cubicBezTo>
                  <a:pt x="2533349" y="240153"/>
                  <a:pt x="2462344" y="271000"/>
                  <a:pt x="2550017" y="244698"/>
                </a:cubicBezTo>
                <a:cubicBezTo>
                  <a:pt x="2576023" y="236896"/>
                  <a:pt x="2601532" y="227527"/>
                  <a:pt x="2627290" y="218941"/>
                </a:cubicBezTo>
                <a:cubicBezTo>
                  <a:pt x="2942903" y="113738"/>
                  <a:pt x="2652230" y="206263"/>
                  <a:pt x="3541690" y="193183"/>
                </a:cubicBezTo>
                <a:cubicBezTo>
                  <a:pt x="3554569" y="188890"/>
                  <a:pt x="3570728" y="189903"/>
                  <a:pt x="3580327" y="180304"/>
                </a:cubicBezTo>
                <a:cubicBezTo>
                  <a:pt x="3589926" y="170705"/>
                  <a:pt x="3587135" y="153809"/>
                  <a:pt x="3593206" y="141667"/>
                </a:cubicBezTo>
                <a:cubicBezTo>
                  <a:pt x="3600128" y="127823"/>
                  <a:pt x="3612041" y="116875"/>
                  <a:pt x="3618963" y="103031"/>
                </a:cubicBezTo>
                <a:cubicBezTo>
                  <a:pt x="3631084" y="78789"/>
                  <a:pt x="3630756" y="42535"/>
                  <a:pt x="3657600" y="25758"/>
                </a:cubicBezTo>
                <a:cubicBezTo>
                  <a:pt x="3680624" y="11368"/>
                  <a:pt x="3734873" y="0"/>
                  <a:pt x="3734873" y="0"/>
                </a:cubicBezTo>
                <a:cubicBezTo>
                  <a:pt x="3940935" y="4293"/>
                  <a:pt x="4147270" y="1446"/>
                  <a:pt x="4353059" y="12879"/>
                </a:cubicBezTo>
                <a:cubicBezTo>
                  <a:pt x="4380168" y="14385"/>
                  <a:pt x="4430332" y="38636"/>
                  <a:pt x="4430332" y="38636"/>
                </a:cubicBezTo>
                <a:cubicBezTo>
                  <a:pt x="4541065" y="112458"/>
                  <a:pt x="4400959" y="23949"/>
                  <a:pt x="4507606" y="77273"/>
                </a:cubicBezTo>
                <a:cubicBezTo>
                  <a:pt x="4521450" y="84195"/>
                  <a:pt x="4532015" y="96934"/>
                  <a:pt x="4546242" y="103031"/>
                </a:cubicBezTo>
                <a:cubicBezTo>
                  <a:pt x="4562511" y="110004"/>
                  <a:pt x="4580739" y="111047"/>
                  <a:pt x="4597758" y="115910"/>
                </a:cubicBezTo>
                <a:cubicBezTo>
                  <a:pt x="4655051" y="132279"/>
                  <a:pt x="4620793" y="128244"/>
                  <a:pt x="4687910" y="141667"/>
                </a:cubicBezTo>
                <a:cubicBezTo>
                  <a:pt x="4713516" y="146788"/>
                  <a:pt x="4739577" y="149425"/>
                  <a:pt x="4765183" y="154546"/>
                </a:cubicBezTo>
                <a:cubicBezTo>
                  <a:pt x="4805614" y="162632"/>
                  <a:pt x="4818509" y="168028"/>
                  <a:pt x="4855335" y="180304"/>
                </a:cubicBezTo>
                <a:cubicBezTo>
                  <a:pt x="4945487" y="176011"/>
                  <a:pt x="5035849" y="174920"/>
                  <a:pt x="5125792" y="167425"/>
                </a:cubicBezTo>
                <a:cubicBezTo>
                  <a:pt x="5169144" y="163812"/>
                  <a:pt x="5164498" y="145930"/>
                  <a:pt x="5203065" y="128789"/>
                </a:cubicBezTo>
                <a:cubicBezTo>
                  <a:pt x="5227876" y="117762"/>
                  <a:pt x="5280338" y="103031"/>
                  <a:pt x="5280338" y="103031"/>
                </a:cubicBezTo>
                <a:lnTo>
                  <a:pt x="6078828" y="115910"/>
                </a:lnTo>
                <a:cubicBezTo>
                  <a:pt x="6096520" y="116446"/>
                  <a:pt x="6113390" y="123703"/>
                  <a:pt x="6130344" y="128789"/>
                </a:cubicBezTo>
                <a:cubicBezTo>
                  <a:pt x="6260632" y="167875"/>
                  <a:pt x="6158724" y="137272"/>
                  <a:pt x="6259132" y="180304"/>
                </a:cubicBezTo>
                <a:cubicBezTo>
                  <a:pt x="6271610" y="185652"/>
                  <a:pt x="6285291" y="187835"/>
                  <a:pt x="6297769" y="193183"/>
                </a:cubicBezTo>
                <a:cubicBezTo>
                  <a:pt x="6315415" y="200746"/>
                  <a:pt x="6331459" y="211811"/>
                  <a:pt x="6349284" y="218941"/>
                </a:cubicBezTo>
                <a:cubicBezTo>
                  <a:pt x="6374493" y="229025"/>
                  <a:pt x="6400800" y="236112"/>
                  <a:pt x="6426558" y="244698"/>
                </a:cubicBezTo>
                <a:lnTo>
                  <a:pt x="6581104" y="296214"/>
                </a:lnTo>
                <a:lnTo>
                  <a:pt x="6619741" y="309093"/>
                </a:lnTo>
                <a:cubicBezTo>
                  <a:pt x="6632620" y="313386"/>
                  <a:pt x="6644802" y="321972"/>
                  <a:pt x="6658377" y="321972"/>
                </a:cubicBezTo>
                <a:lnTo>
                  <a:pt x="6800045" y="321972"/>
                </a:lnTo>
              </a:path>
            </a:pathLst>
          </a:custGeom>
          <a:noFill/>
          <a:ln>
            <a:solidFill>
              <a:schemeClr val="accent3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" name="Volný tvar 6"/>
          <p:cNvSpPr/>
          <p:nvPr/>
        </p:nvSpPr>
        <p:spPr>
          <a:xfrm>
            <a:off x="1275008" y="5589431"/>
            <a:ext cx="6993229" cy="296214"/>
          </a:xfrm>
          <a:custGeom>
            <a:avLst/>
            <a:gdLst>
              <a:gd name="connsiteX0" fmla="*/ 0 w 6993229"/>
              <a:gd name="connsiteY0" fmla="*/ 103031 h 296214"/>
              <a:gd name="connsiteX1" fmla="*/ 206062 w 6993229"/>
              <a:gd name="connsiteY1" fmla="*/ 90152 h 296214"/>
              <a:gd name="connsiteX2" fmla="*/ 360609 w 6993229"/>
              <a:gd name="connsiteY2" fmla="*/ 77273 h 296214"/>
              <a:gd name="connsiteX3" fmla="*/ 682581 w 6993229"/>
              <a:gd name="connsiteY3" fmla="*/ 90152 h 296214"/>
              <a:gd name="connsiteX4" fmla="*/ 772733 w 6993229"/>
              <a:gd name="connsiteY4" fmla="*/ 115910 h 296214"/>
              <a:gd name="connsiteX5" fmla="*/ 824248 w 6993229"/>
              <a:gd name="connsiteY5" fmla="*/ 128789 h 296214"/>
              <a:gd name="connsiteX6" fmla="*/ 901522 w 6993229"/>
              <a:gd name="connsiteY6" fmla="*/ 154546 h 296214"/>
              <a:gd name="connsiteX7" fmla="*/ 940158 w 6993229"/>
              <a:gd name="connsiteY7" fmla="*/ 180304 h 296214"/>
              <a:gd name="connsiteX8" fmla="*/ 1043189 w 6993229"/>
              <a:gd name="connsiteY8" fmla="*/ 206062 h 296214"/>
              <a:gd name="connsiteX9" fmla="*/ 1120462 w 6993229"/>
              <a:gd name="connsiteY9" fmla="*/ 231820 h 296214"/>
              <a:gd name="connsiteX10" fmla="*/ 1159099 w 6993229"/>
              <a:gd name="connsiteY10" fmla="*/ 244699 h 296214"/>
              <a:gd name="connsiteX11" fmla="*/ 1197736 w 6993229"/>
              <a:gd name="connsiteY11" fmla="*/ 257577 h 296214"/>
              <a:gd name="connsiteX12" fmla="*/ 1416677 w 6993229"/>
              <a:gd name="connsiteY12" fmla="*/ 244699 h 296214"/>
              <a:gd name="connsiteX13" fmla="*/ 1468192 w 6993229"/>
              <a:gd name="connsiteY13" fmla="*/ 231820 h 296214"/>
              <a:gd name="connsiteX14" fmla="*/ 2343955 w 6993229"/>
              <a:gd name="connsiteY14" fmla="*/ 218941 h 296214"/>
              <a:gd name="connsiteX15" fmla="*/ 2395471 w 6993229"/>
              <a:gd name="connsiteY15" fmla="*/ 206062 h 296214"/>
              <a:gd name="connsiteX16" fmla="*/ 2472744 w 6993229"/>
              <a:gd name="connsiteY16" fmla="*/ 180304 h 296214"/>
              <a:gd name="connsiteX17" fmla="*/ 2627291 w 6993229"/>
              <a:gd name="connsiteY17" fmla="*/ 167425 h 296214"/>
              <a:gd name="connsiteX18" fmla="*/ 2665927 w 6993229"/>
              <a:gd name="connsiteY18" fmla="*/ 154546 h 296214"/>
              <a:gd name="connsiteX19" fmla="*/ 2743200 w 6993229"/>
              <a:gd name="connsiteY19" fmla="*/ 103031 h 296214"/>
              <a:gd name="connsiteX20" fmla="*/ 3412902 w 6993229"/>
              <a:gd name="connsiteY20" fmla="*/ 115910 h 296214"/>
              <a:gd name="connsiteX21" fmla="*/ 3490175 w 6993229"/>
              <a:gd name="connsiteY21" fmla="*/ 167425 h 296214"/>
              <a:gd name="connsiteX22" fmla="*/ 3541691 w 6993229"/>
              <a:gd name="connsiteY22" fmla="*/ 244699 h 296214"/>
              <a:gd name="connsiteX23" fmla="*/ 3618964 w 6993229"/>
              <a:gd name="connsiteY23" fmla="*/ 296214 h 296214"/>
              <a:gd name="connsiteX24" fmla="*/ 4069724 w 6993229"/>
              <a:gd name="connsiteY24" fmla="*/ 283335 h 296214"/>
              <a:gd name="connsiteX25" fmla="*/ 4095482 w 6993229"/>
              <a:gd name="connsiteY25" fmla="*/ 244699 h 296214"/>
              <a:gd name="connsiteX26" fmla="*/ 4121240 w 6993229"/>
              <a:gd name="connsiteY26" fmla="*/ 154546 h 296214"/>
              <a:gd name="connsiteX27" fmla="*/ 4146998 w 6993229"/>
              <a:gd name="connsiteY27" fmla="*/ 77273 h 296214"/>
              <a:gd name="connsiteX28" fmla="*/ 4172755 w 6993229"/>
              <a:gd name="connsiteY28" fmla="*/ 38637 h 296214"/>
              <a:gd name="connsiteX29" fmla="*/ 4301544 w 6993229"/>
              <a:gd name="connsiteY29" fmla="*/ 0 h 296214"/>
              <a:gd name="connsiteX30" fmla="*/ 4945488 w 6993229"/>
              <a:gd name="connsiteY30" fmla="*/ 12879 h 296214"/>
              <a:gd name="connsiteX31" fmla="*/ 4997003 w 6993229"/>
              <a:gd name="connsiteY31" fmla="*/ 25758 h 296214"/>
              <a:gd name="connsiteX32" fmla="*/ 5074277 w 6993229"/>
              <a:gd name="connsiteY32" fmla="*/ 51515 h 296214"/>
              <a:gd name="connsiteX33" fmla="*/ 5525037 w 6993229"/>
              <a:gd name="connsiteY33" fmla="*/ 38637 h 296214"/>
              <a:gd name="connsiteX34" fmla="*/ 5563674 w 6993229"/>
              <a:gd name="connsiteY34" fmla="*/ 25758 h 296214"/>
              <a:gd name="connsiteX35" fmla="*/ 5679584 w 6993229"/>
              <a:gd name="connsiteY35" fmla="*/ 12879 h 296214"/>
              <a:gd name="connsiteX36" fmla="*/ 5962919 w 6993229"/>
              <a:gd name="connsiteY36" fmla="*/ 25758 h 296214"/>
              <a:gd name="connsiteX37" fmla="*/ 6065950 w 6993229"/>
              <a:gd name="connsiteY37" fmla="*/ 51515 h 296214"/>
              <a:gd name="connsiteX38" fmla="*/ 6143223 w 6993229"/>
              <a:gd name="connsiteY38" fmla="*/ 64394 h 296214"/>
              <a:gd name="connsiteX39" fmla="*/ 6220496 w 6993229"/>
              <a:gd name="connsiteY39" fmla="*/ 90152 h 296214"/>
              <a:gd name="connsiteX40" fmla="*/ 6259133 w 6993229"/>
              <a:gd name="connsiteY40" fmla="*/ 103031 h 296214"/>
              <a:gd name="connsiteX41" fmla="*/ 6336406 w 6993229"/>
              <a:gd name="connsiteY41" fmla="*/ 128789 h 296214"/>
              <a:gd name="connsiteX42" fmla="*/ 6375043 w 6993229"/>
              <a:gd name="connsiteY42" fmla="*/ 141668 h 296214"/>
              <a:gd name="connsiteX43" fmla="*/ 6439437 w 6993229"/>
              <a:gd name="connsiteY43" fmla="*/ 167425 h 296214"/>
              <a:gd name="connsiteX44" fmla="*/ 6478074 w 6993229"/>
              <a:gd name="connsiteY44" fmla="*/ 180304 h 296214"/>
              <a:gd name="connsiteX45" fmla="*/ 6993229 w 6993229"/>
              <a:gd name="connsiteY45" fmla="*/ 180304 h 29621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</a:cxnLst>
            <a:rect l="l" t="t" r="r" b="b"/>
            <a:pathLst>
              <a:path w="6993229" h="296214">
                <a:moveTo>
                  <a:pt x="0" y="103031"/>
                </a:moveTo>
                <a:lnTo>
                  <a:pt x="206062" y="90152"/>
                </a:lnTo>
                <a:cubicBezTo>
                  <a:pt x="257625" y="86469"/>
                  <a:pt x="308915" y="77273"/>
                  <a:pt x="360609" y="77273"/>
                </a:cubicBezTo>
                <a:cubicBezTo>
                  <a:pt x="468019" y="77273"/>
                  <a:pt x="575257" y="85859"/>
                  <a:pt x="682581" y="90152"/>
                </a:cubicBezTo>
                <a:cubicBezTo>
                  <a:pt x="843623" y="130413"/>
                  <a:pt x="643400" y="78957"/>
                  <a:pt x="772733" y="115910"/>
                </a:cubicBezTo>
                <a:cubicBezTo>
                  <a:pt x="789752" y="120773"/>
                  <a:pt x="807294" y="123703"/>
                  <a:pt x="824248" y="128789"/>
                </a:cubicBezTo>
                <a:cubicBezTo>
                  <a:pt x="850254" y="136591"/>
                  <a:pt x="901522" y="154546"/>
                  <a:pt x="901522" y="154546"/>
                </a:cubicBezTo>
                <a:cubicBezTo>
                  <a:pt x="914401" y="163132"/>
                  <a:pt x="926314" y="173382"/>
                  <a:pt x="940158" y="180304"/>
                </a:cubicBezTo>
                <a:cubicBezTo>
                  <a:pt x="971419" y="195935"/>
                  <a:pt x="1010860" y="197245"/>
                  <a:pt x="1043189" y="206062"/>
                </a:cubicBezTo>
                <a:cubicBezTo>
                  <a:pt x="1069383" y="213206"/>
                  <a:pt x="1094704" y="223234"/>
                  <a:pt x="1120462" y="231820"/>
                </a:cubicBezTo>
                <a:lnTo>
                  <a:pt x="1159099" y="244699"/>
                </a:lnTo>
                <a:lnTo>
                  <a:pt x="1197736" y="257577"/>
                </a:lnTo>
                <a:cubicBezTo>
                  <a:pt x="1270716" y="253284"/>
                  <a:pt x="1343900" y="251630"/>
                  <a:pt x="1416677" y="244699"/>
                </a:cubicBezTo>
                <a:cubicBezTo>
                  <a:pt x="1434297" y="243021"/>
                  <a:pt x="1450499" y="232311"/>
                  <a:pt x="1468192" y="231820"/>
                </a:cubicBezTo>
                <a:cubicBezTo>
                  <a:pt x="1760032" y="223713"/>
                  <a:pt x="2052034" y="223234"/>
                  <a:pt x="2343955" y="218941"/>
                </a:cubicBezTo>
                <a:cubicBezTo>
                  <a:pt x="2361127" y="214648"/>
                  <a:pt x="2378517" y="211148"/>
                  <a:pt x="2395471" y="206062"/>
                </a:cubicBezTo>
                <a:cubicBezTo>
                  <a:pt x="2421477" y="198260"/>
                  <a:pt x="2445687" y="182559"/>
                  <a:pt x="2472744" y="180304"/>
                </a:cubicBezTo>
                <a:lnTo>
                  <a:pt x="2627291" y="167425"/>
                </a:lnTo>
                <a:cubicBezTo>
                  <a:pt x="2640170" y="163132"/>
                  <a:pt x="2654060" y="161139"/>
                  <a:pt x="2665927" y="154546"/>
                </a:cubicBezTo>
                <a:cubicBezTo>
                  <a:pt x="2692988" y="139512"/>
                  <a:pt x="2743200" y="103031"/>
                  <a:pt x="2743200" y="103031"/>
                </a:cubicBezTo>
                <a:lnTo>
                  <a:pt x="3412902" y="115910"/>
                </a:lnTo>
                <a:cubicBezTo>
                  <a:pt x="3443744" y="118569"/>
                  <a:pt x="3490175" y="167425"/>
                  <a:pt x="3490175" y="167425"/>
                </a:cubicBezTo>
                <a:cubicBezTo>
                  <a:pt x="3507347" y="193183"/>
                  <a:pt x="3515933" y="227527"/>
                  <a:pt x="3541691" y="244699"/>
                </a:cubicBezTo>
                <a:lnTo>
                  <a:pt x="3618964" y="296214"/>
                </a:lnTo>
                <a:cubicBezTo>
                  <a:pt x="3769217" y="291921"/>
                  <a:pt x="3920280" y="299491"/>
                  <a:pt x="4069724" y="283335"/>
                </a:cubicBezTo>
                <a:cubicBezTo>
                  <a:pt x="4085113" y="281671"/>
                  <a:pt x="4088560" y="258543"/>
                  <a:pt x="4095482" y="244699"/>
                </a:cubicBezTo>
                <a:cubicBezTo>
                  <a:pt x="4106302" y="223058"/>
                  <a:pt x="4115050" y="175178"/>
                  <a:pt x="4121240" y="154546"/>
                </a:cubicBezTo>
                <a:cubicBezTo>
                  <a:pt x="4129042" y="128540"/>
                  <a:pt x="4131937" y="99864"/>
                  <a:pt x="4146998" y="77273"/>
                </a:cubicBezTo>
                <a:cubicBezTo>
                  <a:pt x="4155584" y="64394"/>
                  <a:pt x="4159630" y="46840"/>
                  <a:pt x="4172755" y="38637"/>
                </a:cubicBezTo>
                <a:cubicBezTo>
                  <a:pt x="4193658" y="25573"/>
                  <a:pt x="4271384" y="7540"/>
                  <a:pt x="4301544" y="0"/>
                </a:cubicBezTo>
                <a:lnTo>
                  <a:pt x="4945488" y="12879"/>
                </a:lnTo>
                <a:cubicBezTo>
                  <a:pt x="4963176" y="13534"/>
                  <a:pt x="4980049" y="20672"/>
                  <a:pt x="4997003" y="25758"/>
                </a:cubicBezTo>
                <a:cubicBezTo>
                  <a:pt x="5023009" y="33560"/>
                  <a:pt x="5074277" y="51515"/>
                  <a:pt x="5074277" y="51515"/>
                </a:cubicBezTo>
                <a:cubicBezTo>
                  <a:pt x="5224530" y="47222"/>
                  <a:pt x="5374930" y="46537"/>
                  <a:pt x="5525037" y="38637"/>
                </a:cubicBezTo>
                <a:cubicBezTo>
                  <a:pt x="5538594" y="37923"/>
                  <a:pt x="5550283" y="27990"/>
                  <a:pt x="5563674" y="25758"/>
                </a:cubicBezTo>
                <a:cubicBezTo>
                  <a:pt x="5602020" y="19367"/>
                  <a:pt x="5640947" y="17172"/>
                  <a:pt x="5679584" y="12879"/>
                </a:cubicBezTo>
                <a:cubicBezTo>
                  <a:pt x="5774029" y="17172"/>
                  <a:pt x="5868846" y="16351"/>
                  <a:pt x="5962919" y="25758"/>
                </a:cubicBezTo>
                <a:cubicBezTo>
                  <a:pt x="5998144" y="29280"/>
                  <a:pt x="6031031" y="45695"/>
                  <a:pt x="6065950" y="51515"/>
                </a:cubicBezTo>
                <a:cubicBezTo>
                  <a:pt x="6091708" y="55808"/>
                  <a:pt x="6117890" y="58061"/>
                  <a:pt x="6143223" y="64394"/>
                </a:cubicBezTo>
                <a:cubicBezTo>
                  <a:pt x="6169563" y="70979"/>
                  <a:pt x="6194738" y="81566"/>
                  <a:pt x="6220496" y="90152"/>
                </a:cubicBezTo>
                <a:lnTo>
                  <a:pt x="6259133" y="103031"/>
                </a:lnTo>
                <a:lnTo>
                  <a:pt x="6336406" y="128789"/>
                </a:lnTo>
                <a:cubicBezTo>
                  <a:pt x="6349285" y="133082"/>
                  <a:pt x="6362438" y="136626"/>
                  <a:pt x="6375043" y="141668"/>
                </a:cubicBezTo>
                <a:cubicBezTo>
                  <a:pt x="6396508" y="150254"/>
                  <a:pt x="6417791" y="159308"/>
                  <a:pt x="6439437" y="167425"/>
                </a:cubicBezTo>
                <a:cubicBezTo>
                  <a:pt x="6452148" y="172192"/>
                  <a:pt x="6464502" y="179988"/>
                  <a:pt x="6478074" y="180304"/>
                </a:cubicBezTo>
                <a:cubicBezTo>
                  <a:pt x="6649746" y="184296"/>
                  <a:pt x="6821511" y="180304"/>
                  <a:pt x="6993229" y="180304"/>
                </a:cubicBezTo>
              </a:path>
            </a:pathLst>
          </a:custGeom>
          <a:noFill/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700979154"/>
      </p:ext>
    </p:extLst>
  </p:cSld>
  <p:clrMapOvr>
    <a:masterClrMapping/>
  </p:clrMapOvr>
  <p:transition spd="med">
    <p:fade/>
  </p:transition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20000"/>
          </a:bodyPr>
          <a:lstStyle/>
          <a:p>
            <a:r>
              <a:rPr lang="cs-CZ" sz="3000" dirty="0" smtClean="0"/>
              <a:t>Pro barokní hudbu je typická zpěvnost melodií a jejich záměrná líbivost</a:t>
            </a:r>
          </a:p>
          <a:p>
            <a:pPr marL="0" indent="0">
              <a:buNone/>
            </a:pPr>
            <a:r>
              <a:rPr lang="cs-CZ" sz="2400" dirty="0" smtClean="0">
                <a:hlinkClick r:id="rId2"/>
              </a:rPr>
              <a:t>http://www.youtube.com/watch?v=rrVDATvUitA</a:t>
            </a:r>
            <a:endParaRPr lang="cs-CZ" sz="2400" dirty="0" smtClean="0"/>
          </a:p>
          <a:p>
            <a:pPr marL="0" indent="0">
              <a:buNone/>
            </a:pPr>
            <a:r>
              <a:rPr lang="cs-CZ" sz="2400" dirty="0" smtClean="0"/>
              <a:t>(J. S. Bach: Air)</a:t>
            </a:r>
          </a:p>
          <a:p>
            <a:endParaRPr lang="cs-CZ" sz="2400" dirty="0" smtClean="0"/>
          </a:p>
          <a:p>
            <a:r>
              <a:rPr lang="cs-CZ" sz="3000" dirty="0" smtClean="0"/>
              <a:t>Pro barokní skladatele bylo důležité vložit do hudby co nejvíce emocí (pocitů), které se pak přenášely na posluchače</a:t>
            </a:r>
          </a:p>
          <a:p>
            <a:pPr marL="0" indent="0">
              <a:buNone/>
            </a:pPr>
            <a:r>
              <a:rPr lang="cs-CZ" sz="2400" dirty="0" smtClean="0">
                <a:hlinkClick r:id="rId3"/>
              </a:rPr>
              <a:t>http://www.youtube.com/watch?v=VZc2npAmQXM</a:t>
            </a:r>
            <a:endParaRPr lang="cs-CZ" sz="2400" dirty="0" smtClean="0"/>
          </a:p>
          <a:p>
            <a:pPr marL="0" indent="0">
              <a:buNone/>
            </a:pPr>
            <a:r>
              <a:rPr lang="cs-CZ" sz="2400" dirty="0" smtClean="0"/>
              <a:t>(C. </a:t>
            </a:r>
            <a:r>
              <a:rPr lang="cs-CZ" sz="2400" dirty="0" err="1" smtClean="0"/>
              <a:t>Monteverdi</a:t>
            </a:r>
            <a:r>
              <a:rPr lang="cs-CZ" sz="2400" dirty="0" smtClean="0"/>
              <a:t>: </a:t>
            </a:r>
            <a:r>
              <a:rPr lang="cs-CZ" sz="2400" dirty="0" err="1" smtClean="0"/>
              <a:t>Lasciate</a:t>
            </a:r>
            <a:r>
              <a:rPr lang="cs-CZ" sz="2400" dirty="0" smtClean="0"/>
              <a:t> mi </a:t>
            </a:r>
            <a:r>
              <a:rPr lang="cs-CZ" sz="2400" dirty="0" err="1" smtClean="0"/>
              <a:t>morire</a:t>
            </a:r>
            <a:r>
              <a:rPr lang="cs-CZ" sz="2400" dirty="0" smtClean="0"/>
              <a:t>)</a:t>
            </a:r>
            <a:endParaRPr lang="cs-CZ" sz="2400" dirty="0"/>
          </a:p>
        </p:txBody>
      </p:sp>
    </p:spTree>
    <p:extLst>
      <p:ext uri="{BB962C8B-B14F-4D97-AF65-F5344CB8AC3E}">
        <p14:creationId xmlns:p14="http://schemas.microsoft.com/office/powerpoint/2010/main" val="70656382"/>
      </p:ext>
    </p:extLst>
  </p:cSld>
  <p:clrMapOvr>
    <a:masterClrMapping/>
  </p:clrMapOvr>
  <p:transition spd="med">
    <p:fade/>
  </p:transition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67544" y="10684"/>
            <a:ext cx="7202776" cy="1143000"/>
          </a:xfrm>
        </p:spPr>
        <p:txBody>
          <a:bodyPr/>
          <a:lstStyle/>
          <a:p>
            <a:r>
              <a:rPr lang="cs-CZ" dirty="0" smtClean="0"/>
              <a:t>OPERA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67544" y="1700808"/>
            <a:ext cx="7705845" cy="4471392"/>
          </a:xfrm>
        </p:spPr>
        <p:txBody>
          <a:bodyPr>
            <a:normAutofit/>
          </a:bodyPr>
          <a:lstStyle/>
          <a:p>
            <a:r>
              <a:rPr lang="cs-CZ" sz="2800" dirty="0" smtClean="0"/>
              <a:t>Oproti renesanci se hudba stává více dramatickou</a:t>
            </a:r>
          </a:p>
          <a:p>
            <a:r>
              <a:rPr lang="cs-CZ" sz="2800" dirty="0" smtClean="0"/>
              <a:t>Důležitou událostí v období baroka byl vznik OPERY</a:t>
            </a:r>
          </a:p>
          <a:p>
            <a:r>
              <a:rPr lang="cs-CZ" sz="2800" dirty="0" smtClean="0"/>
              <a:t>1. operu napsal </a:t>
            </a:r>
            <a:r>
              <a:rPr lang="cs-CZ" sz="2800" dirty="0" err="1" smtClean="0"/>
              <a:t>Jacobo</a:t>
            </a:r>
            <a:r>
              <a:rPr lang="cs-CZ" sz="2800" dirty="0" smtClean="0"/>
              <a:t> Peri v roce 1598, jmenovala se DAFNE</a:t>
            </a:r>
          </a:p>
          <a:p>
            <a:r>
              <a:rPr lang="cs-CZ" sz="2800" dirty="0" smtClean="0"/>
              <a:t>V roce 1637 bylo otevřeno 1.operní divadlo         v Benátkách, desítky dalších do konce 17.stol.</a:t>
            </a:r>
            <a:endParaRPr lang="cs-CZ" sz="2800" dirty="0"/>
          </a:p>
        </p:txBody>
      </p:sp>
    </p:spTree>
    <p:extLst>
      <p:ext uri="{BB962C8B-B14F-4D97-AF65-F5344CB8AC3E}">
        <p14:creationId xmlns:p14="http://schemas.microsoft.com/office/powerpoint/2010/main" val="2695040859"/>
      </p:ext>
    </p:extLst>
  </p:cSld>
  <p:clrMapOvr>
    <a:masterClrMapping/>
  </p:clrMapOvr>
  <p:transition spd="med">
    <p:fade/>
  </p:transition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sz="3200" dirty="0" smtClean="0"/>
              <a:t>Pro lidi byla opera oblíbenou formou „zábavy“ stejně jako dnes televize</a:t>
            </a:r>
            <a:endParaRPr lang="cs-CZ" sz="3200" dirty="0"/>
          </a:p>
        </p:txBody>
      </p:sp>
    </p:spTree>
    <p:extLst>
      <p:ext uri="{BB962C8B-B14F-4D97-AF65-F5344CB8AC3E}">
        <p14:creationId xmlns:p14="http://schemas.microsoft.com/office/powerpoint/2010/main" val="24961198"/>
      </p:ext>
    </p:extLst>
  </p:cSld>
  <p:clrMapOvr>
    <a:masterClrMapping/>
  </p:clrMapOvr>
  <p:transition spd="med">
    <p:fade/>
  </p:transition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67544" y="188640"/>
            <a:ext cx="7202776" cy="1143000"/>
          </a:xfrm>
        </p:spPr>
        <p:txBody>
          <a:bodyPr/>
          <a:lstStyle/>
          <a:p>
            <a:r>
              <a:rPr lang="cs-CZ" dirty="0" smtClean="0"/>
              <a:t>Instrumentální koncert	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95536" y="1628800"/>
            <a:ext cx="7777853" cy="4543400"/>
          </a:xfrm>
        </p:spPr>
        <p:txBody>
          <a:bodyPr>
            <a:normAutofit lnSpcReduction="10000"/>
          </a:bodyPr>
          <a:lstStyle/>
          <a:p>
            <a:r>
              <a:rPr lang="cs-CZ" sz="3000" dirty="0" smtClean="0"/>
              <a:t>V období baroka vzniká také tzv. instrumentální koncert – skladba pro sólový nástroj (housle, flétnu, trubku…) a orchestr</a:t>
            </a:r>
          </a:p>
          <a:p>
            <a:r>
              <a:rPr lang="cs-CZ" sz="3000" dirty="0" smtClean="0"/>
              <a:t>Mezi slavnou skladbu tohoto typu patří     Čtvero ročních období Antonia </a:t>
            </a:r>
            <a:r>
              <a:rPr lang="cs-CZ" sz="3000" dirty="0" err="1" smtClean="0"/>
              <a:t>Vivaldiho</a:t>
            </a:r>
            <a:endParaRPr lang="cs-CZ" sz="3000" dirty="0" smtClean="0"/>
          </a:p>
          <a:p>
            <a:r>
              <a:rPr lang="cs-CZ" sz="3000" dirty="0" smtClean="0"/>
              <a:t>Skladatel v tomto díle líčí velmi barvitě přírodu ve všech čtyřech ročních obdobích</a:t>
            </a:r>
          </a:p>
          <a:p>
            <a:endParaRPr lang="cs-CZ" dirty="0" smtClean="0"/>
          </a:p>
          <a:p>
            <a:r>
              <a:rPr lang="cs-CZ" sz="2400" dirty="0" smtClean="0">
                <a:hlinkClick r:id="rId2"/>
              </a:rPr>
              <a:t>http://www.youtube.com/watch?v=GRxofEmo3HA</a:t>
            </a:r>
            <a:endParaRPr lang="cs-CZ" sz="2400" dirty="0" smtClean="0"/>
          </a:p>
          <a:p>
            <a:endParaRPr lang="cs-CZ" sz="2400" dirty="0"/>
          </a:p>
        </p:txBody>
      </p:sp>
    </p:spTree>
    <p:extLst>
      <p:ext uri="{BB962C8B-B14F-4D97-AF65-F5344CB8AC3E}">
        <p14:creationId xmlns:p14="http://schemas.microsoft.com/office/powerpoint/2010/main" val="3827523556"/>
      </p:ext>
    </p:extLst>
  </p:cSld>
  <p:clrMapOvr>
    <a:masterClrMapping/>
  </p:clrMapOvr>
  <p:transition spd="med">
    <p:fade/>
  </p:transition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51520" y="31177"/>
            <a:ext cx="7202776" cy="1143000"/>
          </a:xfrm>
        </p:spPr>
        <p:txBody>
          <a:bodyPr/>
          <a:lstStyle/>
          <a:p>
            <a:r>
              <a:rPr lang="cs-CZ" dirty="0" smtClean="0"/>
              <a:t>Fuga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79512" y="1412776"/>
            <a:ext cx="8496944" cy="4759424"/>
          </a:xfrm>
        </p:spPr>
        <p:txBody>
          <a:bodyPr>
            <a:normAutofit fontScale="92500" lnSpcReduction="10000"/>
          </a:bodyPr>
          <a:lstStyle/>
          <a:p>
            <a:r>
              <a:rPr lang="cs-CZ" sz="3000" dirty="0" smtClean="0"/>
              <a:t>Velmi složitá a promyšlená polyfonní </a:t>
            </a:r>
            <a:r>
              <a:rPr lang="cs-CZ" sz="3000" dirty="0" err="1" smtClean="0"/>
              <a:t>instrumennální</a:t>
            </a:r>
            <a:r>
              <a:rPr lang="cs-CZ" sz="3000" dirty="0" smtClean="0"/>
              <a:t> skladba psaná většinou pro varhany</a:t>
            </a:r>
          </a:p>
          <a:p>
            <a:r>
              <a:rPr lang="cs-CZ" sz="3000" dirty="0" smtClean="0"/>
              <a:t>Na začátku zazní krátká hudební myšlenka        (tzv. motiv), se kterým pak podle určitých pravidel pracuje</a:t>
            </a:r>
          </a:p>
          <a:p>
            <a:r>
              <a:rPr lang="cs-CZ" sz="3000" dirty="0" smtClean="0"/>
              <a:t>Vrcholu tato hudební forma došla                            u Johanna Sebastiana Bacha</a:t>
            </a:r>
          </a:p>
          <a:p>
            <a:r>
              <a:rPr lang="cs-CZ" sz="3000" dirty="0" smtClean="0"/>
              <a:t>Jeho nejznámější skladbou tohoto druhu  je Toccata a fuga d moll</a:t>
            </a:r>
          </a:p>
          <a:p>
            <a:pPr marL="0" indent="0">
              <a:buNone/>
            </a:pPr>
            <a:r>
              <a:rPr lang="cs-CZ" sz="2200" dirty="0" smtClean="0">
                <a:hlinkClick r:id="rId2"/>
              </a:rPr>
              <a:t>http://www.youtube.com/watch?v=Zd_oIFy1mxM</a:t>
            </a:r>
            <a:endParaRPr lang="cs-CZ" sz="2200" dirty="0" smtClean="0"/>
          </a:p>
          <a:p>
            <a:endParaRPr lang="cs-CZ" sz="2200" dirty="0"/>
          </a:p>
        </p:txBody>
      </p:sp>
    </p:spTree>
    <p:extLst>
      <p:ext uri="{BB962C8B-B14F-4D97-AF65-F5344CB8AC3E}">
        <p14:creationId xmlns:p14="http://schemas.microsoft.com/office/powerpoint/2010/main" val="730994985"/>
      </p:ext>
    </p:extLst>
  </p:cSld>
  <p:clrMapOvr>
    <a:masterClrMapping/>
  </p:clrMapOvr>
  <p:transition spd="med">
    <p:fade/>
  </p:transition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971600" y="548680"/>
            <a:ext cx="7202776" cy="1143000"/>
          </a:xfrm>
        </p:spPr>
        <p:txBody>
          <a:bodyPr/>
          <a:lstStyle/>
          <a:p>
            <a:r>
              <a:rPr lang="cs-CZ" dirty="0" smtClean="0"/>
              <a:t>Významní barokní skladatelé	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971600" y="2348880"/>
            <a:ext cx="7202776" cy="3832448"/>
          </a:xfrm>
        </p:spPr>
        <p:txBody>
          <a:bodyPr>
            <a:normAutofit/>
          </a:bodyPr>
          <a:lstStyle/>
          <a:p>
            <a:r>
              <a:rPr lang="cs-CZ" sz="3200" dirty="0" smtClean="0"/>
              <a:t>Johann Sebastian </a:t>
            </a:r>
            <a:r>
              <a:rPr lang="cs-CZ" sz="3200" dirty="0" err="1" smtClean="0"/>
              <a:t>Bach</a:t>
            </a:r>
            <a:endParaRPr lang="cs-CZ" sz="3200" dirty="0" smtClean="0"/>
          </a:p>
          <a:p>
            <a:r>
              <a:rPr lang="cs-CZ" sz="3200" dirty="0" smtClean="0"/>
              <a:t>Georg </a:t>
            </a:r>
            <a:r>
              <a:rPr lang="cs-CZ" sz="3200" dirty="0" err="1" smtClean="0"/>
              <a:t>Fridich</a:t>
            </a:r>
            <a:r>
              <a:rPr lang="cs-CZ" sz="3200" dirty="0" smtClean="0"/>
              <a:t> Händel</a:t>
            </a:r>
          </a:p>
          <a:p>
            <a:r>
              <a:rPr lang="cs-CZ" sz="3200" dirty="0" smtClean="0"/>
              <a:t>Antonio </a:t>
            </a:r>
            <a:r>
              <a:rPr lang="cs-CZ" sz="3200" dirty="0" err="1" smtClean="0"/>
              <a:t>Vivaldi</a:t>
            </a:r>
            <a:endParaRPr lang="cs-CZ" sz="3200" dirty="0" smtClean="0"/>
          </a:p>
          <a:p>
            <a:endParaRPr lang="cs-CZ" sz="3200" dirty="0"/>
          </a:p>
          <a:p>
            <a:r>
              <a:rPr lang="cs-CZ" sz="3200" dirty="0" smtClean="0"/>
              <a:t>Adam Michna z Otradovic</a:t>
            </a:r>
          </a:p>
          <a:p>
            <a:r>
              <a:rPr lang="cs-CZ" sz="3200" dirty="0" smtClean="0"/>
              <a:t>Jan </a:t>
            </a:r>
            <a:r>
              <a:rPr lang="cs-CZ" sz="3200" dirty="0" err="1" smtClean="0"/>
              <a:t>Dismas</a:t>
            </a:r>
            <a:r>
              <a:rPr lang="cs-CZ" sz="3200" dirty="0" smtClean="0"/>
              <a:t> Zelenka</a:t>
            </a:r>
            <a:endParaRPr lang="cs-CZ" sz="3200" dirty="0"/>
          </a:p>
        </p:txBody>
      </p:sp>
    </p:spTree>
    <p:extLst>
      <p:ext uri="{BB962C8B-B14F-4D97-AF65-F5344CB8AC3E}">
        <p14:creationId xmlns:p14="http://schemas.microsoft.com/office/powerpoint/2010/main" val="3109393436"/>
      </p:ext>
    </p:extLst>
  </p:cSld>
  <p:clrMapOvr>
    <a:masterClrMapping/>
  </p:clrMapOvr>
  <p:transition spd="med">
    <p:fade/>
  </p:transition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95536" y="0"/>
            <a:ext cx="7202776" cy="1143000"/>
          </a:xfrm>
        </p:spPr>
        <p:txBody>
          <a:bodyPr/>
          <a:lstStyle/>
          <a:p>
            <a:r>
              <a:rPr lang="cs-CZ" dirty="0" smtClean="0"/>
              <a:t>Hudební nástroje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79512" y="1556792"/>
            <a:ext cx="8424936" cy="4615408"/>
          </a:xfrm>
        </p:spPr>
        <p:txBody>
          <a:bodyPr>
            <a:normAutofit/>
          </a:bodyPr>
          <a:lstStyle/>
          <a:p>
            <a:r>
              <a:rPr lang="cs-CZ" sz="2800" dirty="0" smtClean="0"/>
              <a:t>Téměř všechny hudební nástroje procházejí proměnou ke svému zdokonalení</a:t>
            </a:r>
          </a:p>
          <a:p>
            <a:r>
              <a:rPr lang="cs-CZ" sz="2800" dirty="0" smtClean="0"/>
              <a:t>Velmi oblíbeným nástrojem byly varhany</a:t>
            </a:r>
            <a:endParaRPr lang="cs-CZ" sz="2800" dirty="0"/>
          </a:p>
        </p:txBody>
      </p:sp>
      <p:pic>
        <p:nvPicPr>
          <p:cNvPr id="4" name="Obrázek 3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411760" y="3226288"/>
            <a:ext cx="4248472" cy="318635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163641965"/>
      </p:ext>
    </p:extLst>
  </p:cSld>
  <p:clrMapOvr>
    <a:masterClrMapping/>
  </p:clrMapOvr>
  <p:transition spd="med">
    <p:fade/>
  </p:transition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sz="3200" dirty="0" smtClean="0"/>
              <a:t>V baroku vznikají první orchestry (těleso, v němž jsou některé nástroje zastoupené několikanásobně) skládající se z houslí, violoncell, kontrabasu, příčné a zobcové flétny, hoboje, fagotu, žesťových nástrojů a cembala</a:t>
            </a:r>
          </a:p>
          <a:p>
            <a:endParaRPr lang="cs-CZ" sz="3200" dirty="0"/>
          </a:p>
        </p:txBody>
      </p:sp>
    </p:spTree>
    <p:extLst>
      <p:ext uri="{BB962C8B-B14F-4D97-AF65-F5344CB8AC3E}">
        <p14:creationId xmlns:p14="http://schemas.microsoft.com/office/powerpoint/2010/main" val="2742169096"/>
      </p:ext>
    </p:extLst>
  </p:cSld>
  <p:clrMapOvr>
    <a:masterClrMapping/>
  </p:clrMapOvr>
  <p:transition spd="med">
    <p:fade/>
  </p:transition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cs-CZ"/>
          </a:p>
        </p:txBody>
      </p:sp>
      <p:pic>
        <p:nvPicPr>
          <p:cNvPr id="4" name="Obrázek 3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79512" y="548680"/>
            <a:ext cx="8712400" cy="561662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538308915"/>
      </p:ext>
    </p:extLst>
  </p:cSld>
  <p:clrMapOvr>
    <a:masterClrMapping/>
  </p:clrMapOvr>
  <p:transition spd="med">
    <p:fade/>
  </p:transition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Internetové zdroje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u="sng" dirty="0">
                <a:hlinkClick r:id="rId2"/>
              </a:rPr>
              <a:t>http://www.panoramio.com/photo/2903087</a:t>
            </a:r>
            <a:endParaRPr lang="cs-CZ" dirty="0"/>
          </a:p>
          <a:p>
            <a:r>
              <a:rPr lang="cs-CZ" dirty="0"/>
              <a:t> </a:t>
            </a:r>
          </a:p>
          <a:p>
            <a:r>
              <a:rPr lang="cs-CZ" u="sng" dirty="0">
                <a:hlinkClick r:id="rId3"/>
              </a:rPr>
              <a:t>http://www.chessbase.com/newsdetail.asp?newsid=3776</a:t>
            </a:r>
            <a:endParaRPr lang="cs-CZ" dirty="0"/>
          </a:p>
          <a:p>
            <a:r>
              <a:rPr lang="cs-CZ" dirty="0"/>
              <a:t> </a:t>
            </a:r>
          </a:p>
          <a:p>
            <a:r>
              <a:rPr lang="cs-CZ" u="sng" dirty="0">
                <a:hlinkClick r:id="rId4"/>
              </a:rPr>
              <a:t>http://www.ask.com/wiki/Petr_Brandl</a:t>
            </a:r>
            <a:endParaRPr lang="cs-CZ" dirty="0"/>
          </a:p>
          <a:p>
            <a:r>
              <a:rPr lang="cs-CZ" dirty="0"/>
              <a:t> </a:t>
            </a:r>
          </a:p>
          <a:p>
            <a:r>
              <a:rPr lang="cs-CZ" dirty="0">
                <a:hlinkClick r:id="rId5"/>
              </a:rPr>
              <a:t>http://</a:t>
            </a:r>
            <a:r>
              <a:rPr lang="cs-CZ" dirty="0" smtClean="0">
                <a:hlinkClick r:id="rId5"/>
              </a:rPr>
              <a:t>www.praha.eu/jnp/cz/home/zabava/hudba/cyklus_hvezdy_barokni_opery_predstavuje.html</a:t>
            </a:r>
            <a:endParaRPr lang="cs-CZ" dirty="0" smtClean="0"/>
          </a:p>
          <a:p>
            <a:endParaRPr lang="cs-CZ" dirty="0"/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76235258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theme/theme1.xml><?xml version="1.0" encoding="utf-8"?>
<a:theme xmlns:a="http://schemas.openxmlformats.org/drawingml/2006/main" name="Motiv3">
  <a:themeElements>
    <a:clrScheme name="Woodgrain_16x9">
      <a:dk1>
        <a:sysClr val="windowText" lastClr="000000"/>
      </a:dk1>
      <a:lt1>
        <a:sysClr val="window" lastClr="FFFFFF"/>
      </a:lt1>
      <a:dk2>
        <a:srgbClr val="90B365"/>
      </a:dk2>
      <a:lt2>
        <a:srgbClr val="EEECE1"/>
      </a:lt2>
      <a:accent1>
        <a:srgbClr val="4283D2"/>
      </a:accent1>
      <a:accent2>
        <a:srgbClr val="6E9D35"/>
      </a:accent2>
      <a:accent3>
        <a:srgbClr val="DE6742"/>
      </a:accent3>
      <a:accent4>
        <a:srgbClr val="8F73DF"/>
      </a:accent4>
      <a:accent5>
        <a:srgbClr val="CB991B"/>
      </a:accent5>
      <a:accent6>
        <a:srgbClr val="7F7F7F"/>
      </a:accent6>
      <a:hlink>
        <a:srgbClr val="90B365"/>
      </a:hlink>
      <a:folHlink>
        <a:srgbClr val="7F7F7F"/>
      </a:folHlink>
    </a:clrScheme>
    <a:fontScheme name="Woodgrain_16x9">
      <a:majorFont>
        <a:latin typeface="Century"/>
        <a:ea typeface=""/>
        <a:cs typeface=""/>
      </a:majorFont>
      <a:minorFont>
        <a:latin typeface="Century"/>
        <a:ea typeface=""/>
        <a:cs typeface=""/>
      </a:minorFont>
    </a:fontScheme>
    <a:fmtScheme name="Elemental">
      <a:fillStyleLst>
        <a:solidFill>
          <a:schemeClr val="phClr"/>
        </a:solidFill>
        <a:gradFill rotWithShape="1">
          <a:gsLst>
            <a:gs pos="0">
              <a:schemeClr val="phClr">
                <a:tint val="90000"/>
              </a:schemeClr>
            </a:gs>
            <a:gs pos="48000">
              <a:schemeClr val="phClr">
                <a:tint val="54000"/>
                <a:satMod val="140000"/>
              </a:schemeClr>
            </a:gs>
            <a:gs pos="100000">
              <a:schemeClr val="phClr">
                <a:tint val="24000"/>
                <a:satMod val="260000"/>
              </a:schemeClr>
            </a:gs>
          </a:gsLst>
          <a:lin ang="16200000" scaled="1"/>
        </a:gradFill>
        <a:gradFill rotWithShape="1">
          <a:gsLst>
            <a:gs pos="0">
              <a:schemeClr val="phClr"/>
            </a:gs>
            <a:gs pos="100000">
              <a:schemeClr val="phClr">
                <a:shade val="48000"/>
                <a:satMod val="180000"/>
                <a:lumMod val="94000"/>
              </a:schemeClr>
            </a:gs>
            <a:gs pos="100000">
              <a:schemeClr val="phClr">
                <a:shade val="48000"/>
                <a:satMod val="180000"/>
                <a:lumMod val="94000"/>
              </a:schemeClr>
            </a:gs>
          </a:gsLst>
          <a:lin ang="4140000" scaled="1"/>
        </a:gradFill>
      </a:fillStyleLst>
      <a:lnStyleLst>
        <a:ln w="12700" cap="flat" cmpd="sng" algn="ctr">
          <a:solidFill>
            <a:schemeClr val="phClr"/>
          </a:solidFill>
          <a:miter lim="800000"/>
        </a:ln>
        <a:ln w="19050" cap="flat" cmpd="sng" algn="ctr">
          <a:solidFill>
            <a:schemeClr val="phClr"/>
          </a:solidFill>
          <a:miter lim="800000"/>
        </a:ln>
        <a:ln w="28575" cap="flat" cmpd="sng" algn="ctr">
          <a:solidFill>
            <a:schemeClr val="phClr"/>
          </a:solidFill>
          <a:miter lim="800000"/>
        </a:ln>
      </a:lnStyleLst>
      <a:effectStyleLst>
        <a:effectStyle>
          <a:effectLst>
            <a:outerShdw blurRad="63500" dist="12700" dir="5400000" sx="102000" sy="102000" rotWithShape="0">
              <a:srgbClr val="000000">
                <a:alpha val="32000"/>
              </a:srgbClr>
            </a:outerShdw>
          </a:effectLst>
        </a:effectStyle>
        <a:effectStyle>
          <a:effectLst>
            <a:outerShdw blurRad="76200" dist="38100" dir="5400000" rotWithShape="0">
              <a:srgbClr val="000000">
                <a:alpha val="60000"/>
              </a:srgbClr>
            </a:outerShdw>
          </a:effectLst>
          <a:scene3d>
            <a:camera prst="orthographicFront">
              <a:rot lat="0" lon="0" rev="0"/>
            </a:camera>
            <a:lightRig rig="glow" dir="tl">
              <a:rot lat="0" lon="0" rev="19800000"/>
            </a:lightRig>
          </a:scene3d>
          <a:sp3d prstMaterial="metal">
            <a:bevelT w="38100" h="38100"/>
          </a:sp3d>
        </a:effectStyle>
        <a:effectStyle>
          <a:effectLst>
            <a:outerShdw blurRad="114300" dist="114300" dir="5400000" rotWithShape="0">
              <a:srgbClr val="000000">
                <a:alpha val="70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9800000"/>
            </a:lightRig>
          </a:scene3d>
          <a:sp3d prstMaterial="plastic">
            <a:bevelT w="50800" h="508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>
    <a:spDef>
      <a:spPr/>
      <a:bodyPr rtlCol="0" anchor="ctr"/>
      <a:lstStyle>
        <a:defPPr algn="ctr">
          <a:defRPr sz="2400"/>
        </a:defPPr>
      </a:lstStyle>
      <a:style>
        <a:lnRef idx="2">
          <a:schemeClr val="accent1">
            <a:shade val="50000"/>
          </a:schemeClr>
        </a:lnRef>
        <a:fillRef idx="1">
          <a:schemeClr val="accent1"/>
        </a:fillRef>
        <a:effectRef idx="0">
          <a:schemeClr val="accent1"/>
        </a:effectRef>
        <a:fontRef idx="minor">
          <a:schemeClr val="lt1"/>
        </a:fontRef>
      </a:style>
    </a:spDef>
    <a:lnDef>
      <a:spPr>
        <a:ln w="19050"/>
      </a:spPr>
      <a:bodyPr/>
      <a:lstStyle/>
      <a:style>
        <a:lnRef idx="1">
          <a:schemeClr val="accent1"/>
        </a:lnRef>
        <a:fillRef idx="0">
          <a:schemeClr val="accent1"/>
        </a:fillRef>
        <a:effectRef idx="0">
          <a:schemeClr val="accent1"/>
        </a:effectRef>
        <a:fontRef idx="minor">
          <a:schemeClr val="tx1"/>
        </a:fontRef>
      </a:style>
    </a:lnDef>
    <a:txDef>
      <a:spPr>
        <a:noFill/>
      </a:spPr>
      <a:bodyPr wrap="none" rtlCol="0">
        <a:spAutoFit/>
      </a:bodyPr>
      <a:lstStyle>
        <a:defPPr>
          <a:lnSpc>
            <a:spcPct val="90000"/>
          </a:lnSpc>
          <a:defRPr sz="2400"/>
        </a:defPPr>
      </a:lstStyle>
    </a:txDef>
  </a:objectDefaults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Motiv3</Template>
  <TotalTime>135</TotalTime>
  <Words>540</Words>
  <Application>Microsoft Office PowerPoint</Application>
  <PresentationFormat>Předvádění na obrazovce (4:3)</PresentationFormat>
  <Paragraphs>82</Paragraphs>
  <Slides>20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20</vt:i4>
      </vt:variant>
    </vt:vector>
  </HeadingPairs>
  <TitlesOfParts>
    <vt:vector size="21" baseType="lpstr">
      <vt:lpstr>Motiv3</vt:lpstr>
      <vt:lpstr>Prezentace aplikace PowerPoint</vt:lpstr>
      <vt:lpstr>Prezentace aplikace PowerPoint</vt:lpstr>
      <vt:lpstr>Hudba v období baroka</vt:lpstr>
      <vt:lpstr>O baroku obecně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Barokní hudba</vt:lpstr>
      <vt:lpstr>Prezentace aplikace PowerPoint</vt:lpstr>
      <vt:lpstr>OPERA</vt:lpstr>
      <vt:lpstr>Prezentace aplikace PowerPoint</vt:lpstr>
      <vt:lpstr>Instrumentální koncert </vt:lpstr>
      <vt:lpstr>Fuga</vt:lpstr>
      <vt:lpstr>Významní barokní skladatelé </vt:lpstr>
      <vt:lpstr>Hudební nástroje</vt:lpstr>
      <vt:lpstr>Prezentace aplikace PowerPoint</vt:lpstr>
      <vt:lpstr>Prezentace aplikace PowerPoint</vt:lpstr>
      <vt:lpstr>Internetové zdroje</vt:lpstr>
    </vt:vector>
  </TitlesOfParts>
  <Company>HP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Hudba v období baroka</dc:title>
  <dc:creator>0JXR</dc:creator>
  <cp:lastModifiedBy>0JXR</cp:lastModifiedBy>
  <cp:revision>25</cp:revision>
  <dcterms:created xsi:type="dcterms:W3CDTF">2012-12-10T19:40:12Z</dcterms:created>
  <dcterms:modified xsi:type="dcterms:W3CDTF">2013-06-18T05:50:10Z</dcterms:modified>
</cp:coreProperties>
</file>