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sldIdLst>
    <p:sldId id="273" r:id="rId2"/>
    <p:sldId id="274" r:id="rId3"/>
    <p:sldId id="256" r:id="rId4"/>
    <p:sldId id="271" r:id="rId5"/>
    <p:sldId id="257" r:id="rId6"/>
    <p:sldId id="258" r:id="rId7"/>
    <p:sldId id="259" r:id="rId8"/>
    <p:sldId id="269" r:id="rId9"/>
    <p:sldId id="260" r:id="rId10"/>
    <p:sldId id="268" r:id="rId11"/>
    <p:sldId id="261" r:id="rId12"/>
    <p:sldId id="272" r:id="rId13"/>
    <p:sldId id="267" r:id="rId14"/>
    <p:sldId id="262" r:id="rId15"/>
    <p:sldId id="263" r:id="rId16"/>
    <p:sldId id="264" r:id="rId17"/>
    <p:sldId id="266" r:id="rId18"/>
    <p:sldId id="265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EF71E5-B266-4200-A111-3E3783E1FDED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EFED3D7-AFB4-4851-A65F-2394D0D636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1qSGCCJR80" TargetMode="External"/><Relationship Id="rId2" Type="http://schemas.openxmlformats.org/officeDocument/2006/relationships/hyperlink" Target="http://www.youtube.com/watch?v=Nm4NoJ7spk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zu37Y5aSMcE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simonak.eu/index.php?stranka=pages/h_k/5_31.htm" TargetMode="External"/><Relationship Id="rId2" Type="http://schemas.openxmlformats.org/officeDocument/2006/relationships/hyperlink" Target="http://www.bbc.co.uk/arts/yourpaintings/paintings/franz-joseph-haydn-1732180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Haydnportrait.jpg" TargetMode="External"/><Relationship Id="rId4" Type="http://schemas.openxmlformats.org/officeDocument/2006/relationships/hyperlink" Target="http://cs.wikipedia.org/wiki/Soubor:Joseph_Hayd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26/11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Název materiálu</a:t>
            </a:r>
            <a:r>
              <a:rPr lang="cs-CZ" b="1"/>
              <a:t>: </a:t>
            </a:r>
            <a:r>
              <a:rPr lang="cs-CZ"/>
              <a:t>Franz Joseph Haydn</a:t>
            </a:r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138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740080" cy="5387429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26/11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Ročník: </a:t>
            </a:r>
            <a:r>
              <a:rPr lang="cs-CZ" dirty="0" smtClean="0"/>
              <a:t>IX. </a:t>
            </a:r>
            <a:r>
              <a:rPr lang="cs-CZ" dirty="0"/>
              <a:t>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Klíčová slova: </a:t>
            </a:r>
            <a:r>
              <a:rPr lang="cs-CZ" dirty="0" smtClean="0"/>
              <a:t>hudba-klasicismus-Franz Joseph Haydn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 hudbu </a:t>
            </a:r>
            <a:r>
              <a:rPr lang="cs-CZ" dirty="0" err="1" smtClean="0"/>
              <a:t>F.J.Haydna</a:t>
            </a:r>
            <a:r>
              <a:rPr lang="cs-CZ" dirty="0" smtClean="0"/>
              <a:t>, </a:t>
            </a:r>
            <a:r>
              <a:rPr lang="cs-CZ" dirty="0"/>
              <a:t>stručně hovoří o životě skladatele, </a:t>
            </a:r>
            <a:r>
              <a:rPr lang="cs-CZ" dirty="0" smtClean="0"/>
              <a:t>orientuje se v základních dílech skladatele, zařazuje </a:t>
            </a:r>
            <a:r>
              <a:rPr lang="cs-CZ" dirty="0"/>
              <a:t>poznatky do širších 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206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Franz Joseph Haydn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91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620688"/>
            <a:ext cx="4603243" cy="5817179"/>
          </a:xfrm>
        </p:spPr>
      </p:pic>
    </p:spTree>
    <p:extLst>
      <p:ext uri="{BB962C8B-B14F-4D97-AF65-F5344CB8AC3E}">
        <p14:creationId xmlns:p14="http://schemas.microsoft.com/office/powerpoint/2010/main" val="689830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1732 </a:t>
            </a:r>
            <a:r>
              <a:rPr lang="cs-CZ" dirty="0" err="1" smtClean="0"/>
              <a:t>Rohau</a:t>
            </a:r>
            <a:r>
              <a:rPr lang="cs-CZ" dirty="0" smtClean="0"/>
              <a:t> – 1809 Vídeň</a:t>
            </a:r>
          </a:p>
          <a:p>
            <a:endParaRPr lang="cs-CZ" dirty="0" smtClean="0"/>
          </a:p>
          <a:p>
            <a:r>
              <a:rPr lang="cs-CZ" dirty="0" smtClean="0"/>
              <a:t>rakouský hudební klasicistní skladatel</a:t>
            </a:r>
          </a:p>
          <a:p>
            <a:endParaRPr lang="cs-CZ" dirty="0" smtClean="0"/>
          </a:p>
          <a:p>
            <a:r>
              <a:rPr lang="cs-CZ" dirty="0" smtClean="0"/>
              <a:t>Označován jako „otec symfonie“ a „otec smyčcového kvartetu“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60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 poznámek o životě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Narodil se do hudbymilovné rodiny</a:t>
            </a:r>
          </a:p>
          <a:p>
            <a:r>
              <a:rPr lang="cs-CZ" dirty="0" smtClean="0"/>
              <a:t>Bohužel se v rodném městě Haydnovi nemohlo dostat dostatečného hudebního vzdělání, odstěhoval se v 6 letech se svým učitelem hudby do </a:t>
            </a:r>
            <a:r>
              <a:rPr lang="cs-CZ" dirty="0" err="1" smtClean="0"/>
              <a:t>Hainburgu</a:t>
            </a:r>
            <a:r>
              <a:rPr lang="cs-CZ" dirty="0" smtClean="0"/>
              <a:t> (asi 10 mil od </a:t>
            </a:r>
            <a:r>
              <a:rPr lang="cs-CZ" dirty="0" err="1" smtClean="0"/>
              <a:t>Rohau</a:t>
            </a:r>
            <a:r>
              <a:rPr lang="cs-CZ" dirty="0" smtClean="0"/>
              <a:t>)</a:t>
            </a:r>
          </a:p>
          <a:p>
            <a:r>
              <a:rPr lang="cs-CZ" dirty="0" smtClean="0"/>
              <a:t>Zde se mu sice dostalo hudebního vzdělání, ale dle svých vzpomínek často trpěl hladem a nosil roztrhané oblečení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15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Již v 8 letech odchází do Vídně, kde se stává zpěvákem na kůru</a:t>
            </a:r>
          </a:p>
          <a:p>
            <a:endParaRPr lang="cs-CZ" dirty="0" smtClean="0"/>
          </a:p>
          <a:p>
            <a:r>
              <a:rPr lang="cs-CZ" dirty="0" smtClean="0"/>
              <a:t>Tím byl až do 17let, ale bohužel v době mutace nebyl schopen dodržet hlasovou kvalitu, posluchači si na něj stěžovali</a:t>
            </a:r>
          </a:p>
          <a:p>
            <a:endParaRPr lang="cs-CZ" dirty="0" smtClean="0"/>
          </a:p>
          <a:p>
            <a:r>
              <a:rPr lang="cs-CZ" dirty="0" smtClean="0"/>
              <a:t>Když ustřihl jednomu sboristovi předepsaný copánek na paruce, byl vyhozen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56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4437112"/>
            <a:ext cx="5220072" cy="164301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Dóm Svatého Štěpána ve Vídni </a:t>
            </a: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Místo, kde Haydn zpíval               v katedrálním sboru od svých osmi let</a:t>
            </a:r>
            <a:endParaRPr lang="cs-CZ" dirty="0"/>
          </a:p>
        </p:txBody>
      </p:sp>
      <p:pic>
        <p:nvPicPr>
          <p:cNvPr id="5122" name="Picture 2" descr="D:\Moje DUMy\Dejiny popularni hudby\obrázky\Svaty Stepan ve Vid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3600450" cy="5448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 té doby se potuloval po ulicích, vydělával si přepisováním not a hraním na housle na tanečních bálech</a:t>
            </a:r>
          </a:p>
          <a:p>
            <a:r>
              <a:rPr lang="cs-CZ" dirty="0" smtClean="0"/>
              <a:t>V této době také začíná komponovat, bohužel nemá dostatečné hudební znalosti</a:t>
            </a:r>
          </a:p>
          <a:p>
            <a:r>
              <a:rPr lang="cs-CZ" dirty="0" smtClean="0"/>
              <a:t>Ty si doplňuje sám a tak dobře, že v roce 1761 dostává nabídku stát se členem orchestru knížete </a:t>
            </a:r>
            <a:r>
              <a:rPr lang="cs-CZ" dirty="0" err="1" smtClean="0"/>
              <a:t>Esterházyho</a:t>
            </a:r>
            <a:r>
              <a:rPr lang="cs-CZ" dirty="0" smtClean="0"/>
              <a:t> (nejbohatšího mocnáře v Maďarsku)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43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6021288"/>
            <a:ext cx="6552728" cy="57869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Pohled na sídlo knížete </a:t>
            </a:r>
            <a:r>
              <a:rPr lang="cs-CZ" dirty="0" err="1" smtClean="0"/>
              <a:t>Esterházyho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D:\Moje DUMy\Dejiny popularni hudby\obrázky\sidlo knížete Esterházyh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980728"/>
            <a:ext cx="6905897" cy="48824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Vykonávat vedoucího orchestru byla náročná práce: musel se starat o členy orchestru, skládat hudbu, jakou si jeho pán přál, byl zodpovědný za kvalitu koncertů a chování hudebníků</a:t>
            </a:r>
          </a:p>
          <a:p>
            <a:endParaRPr lang="cs-CZ" dirty="0" smtClean="0"/>
          </a:p>
          <a:p>
            <a:r>
              <a:rPr lang="cs-CZ" dirty="0" smtClean="0"/>
              <a:t>Haydn skládal s neuvěřitelnou pílí a rychlostí, brzy se stal slavným po celé Evropě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84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04664"/>
            <a:ext cx="4581747" cy="6108997"/>
          </a:xfrm>
        </p:spPr>
      </p:pic>
    </p:spTree>
    <p:extLst>
      <p:ext uri="{BB962C8B-B14F-4D97-AF65-F5344CB8AC3E}">
        <p14:creationId xmlns:p14="http://schemas.microsoft.com/office/powerpoint/2010/main" val="3458005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7951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Část originálního rukopisu Haydna umístěná v Britském muzeu</a:t>
            </a:r>
            <a:endParaRPr lang="cs-CZ" dirty="0"/>
          </a:p>
        </p:txBody>
      </p:sp>
      <p:pic>
        <p:nvPicPr>
          <p:cNvPr id="3074" name="Picture 2" descr="D:\Moje DUMy\Dejiny popularni hudby\obrázky\5_31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04864"/>
            <a:ext cx="6715348" cy="41764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Seznámil se s Mozartem a stali se z nich dobří přátelé</a:t>
            </a:r>
          </a:p>
          <a:p>
            <a:endParaRPr lang="cs-CZ" dirty="0" smtClean="0"/>
          </a:p>
          <a:p>
            <a:r>
              <a:rPr lang="cs-CZ" dirty="0" smtClean="0"/>
              <a:t>Od roku 1791 několikrát pobýval v Londýně, kde byla s velkým úspěchem uváděna jeho díla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88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Napsal více než 2000 skladeb</a:t>
            </a:r>
          </a:p>
          <a:p>
            <a:endParaRPr lang="cs-CZ" dirty="0" smtClean="0"/>
          </a:p>
          <a:p>
            <a:r>
              <a:rPr lang="cs-CZ" dirty="0" smtClean="0"/>
              <a:t>Jeho velká zásluha spočívá především v rozvoji symfonie, jako závažného hudebního žánru</a:t>
            </a:r>
          </a:p>
          <a:p>
            <a:endParaRPr lang="cs-CZ" dirty="0" smtClean="0"/>
          </a:p>
          <a:p>
            <a:r>
              <a:rPr lang="cs-CZ" dirty="0" smtClean="0"/>
              <a:t>Stejně tak propracoval svá smyčcová kvarteta tak, že jednotlivé nástroje jsou si při hře rovnocenné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909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Posluchačsky nejznámější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Symfonie č.41 „Na rozloučenou“ </a:t>
            </a:r>
            <a:r>
              <a:rPr lang="cs-CZ" dirty="0" smtClean="0">
                <a:hlinkClick r:id="rId2"/>
              </a:rPr>
              <a:t>http://www.youtube.com/watch?v=Nm4NoJ7spkQ</a:t>
            </a:r>
            <a:r>
              <a:rPr lang="cs-CZ" dirty="0" smtClean="0"/>
              <a:t> – 13:20=poslední věta)</a:t>
            </a:r>
          </a:p>
          <a:p>
            <a:endParaRPr lang="cs-CZ" dirty="0" smtClean="0"/>
          </a:p>
          <a:p>
            <a:r>
              <a:rPr lang="cs-CZ" dirty="0" smtClean="0"/>
              <a:t>Symfonie č. 94 „S úderem kotlů“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?v=O1qSGCCJR80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Symfonie č.101 „Hodiny“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?v=zu37Y5aSMcE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04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Pomník </a:t>
            </a:r>
            <a:r>
              <a:rPr lang="cs-CZ" sz="2800" dirty="0" err="1" smtClean="0"/>
              <a:t>Franze</a:t>
            </a:r>
            <a:r>
              <a:rPr lang="cs-CZ" sz="2800" dirty="0" smtClean="0"/>
              <a:t> </a:t>
            </a:r>
            <a:r>
              <a:rPr lang="cs-CZ" sz="2800" dirty="0" err="1" smtClean="0"/>
              <a:t>Josepha</a:t>
            </a:r>
            <a:r>
              <a:rPr lang="cs-CZ" sz="2800" dirty="0" smtClean="0"/>
              <a:t> Haydna v Berlíně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5_31_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412776"/>
            <a:ext cx="3590925" cy="4867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914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5589240"/>
            <a:ext cx="4258816" cy="5760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Haydnův  hrob ve Vídni</a:t>
            </a:r>
            <a:endParaRPr lang="cs-CZ" dirty="0"/>
          </a:p>
        </p:txBody>
      </p:sp>
      <p:pic>
        <p:nvPicPr>
          <p:cNvPr id="1026" name="Picture 2" descr="D:\Moje DUMy\Dejiny popularni hudby\obrázky\5_31_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5843903" cy="44766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Internetové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bbc.co.uk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arts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yourpaintings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paintings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franz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joseph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haydn</a:t>
            </a:r>
            <a:r>
              <a:rPr lang="cs-CZ" u="sng" dirty="0" smtClean="0">
                <a:hlinkClick r:id="rId2"/>
              </a:rPr>
              <a:t>-17321809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http://simonak.eu/index.php?stranka=pages/h_k/5_31.htm</a:t>
            </a:r>
            <a:endParaRPr lang="cs-CZ" u="sng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cs.wikipedia.org/wiki/Soubor:Joseph_Haydn.jpg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</a:t>
            </a:r>
            <a:r>
              <a:rPr lang="cs-CZ">
                <a:hlinkClick r:id="rId5"/>
              </a:rPr>
              <a:t>://</a:t>
            </a:r>
            <a:r>
              <a:rPr lang="cs-CZ" smtClean="0">
                <a:hlinkClick r:id="rId5"/>
              </a:rPr>
              <a:t>cs.wikipedia.org/wiki/Soubor:Haydnportrait.jpg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68</TotalTime>
  <Words>465</Words>
  <Application>Microsoft Office PowerPoint</Application>
  <PresentationFormat>Předvádění na obrazovce (4:3)</PresentationFormat>
  <Paragraphs>75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Prezentace aplikace PowerPoint</vt:lpstr>
      <vt:lpstr>Franz Joseph Haydn</vt:lpstr>
      <vt:lpstr>Prezentace aplikace PowerPoint</vt:lpstr>
      <vt:lpstr>Prezentace aplikace PowerPoint</vt:lpstr>
      <vt:lpstr>Několik poznámek o životě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Dílo </vt:lpstr>
      <vt:lpstr>Posluchačsky nejznámější díla</vt:lpstr>
      <vt:lpstr>Pomník Franze Josepha Haydna v Berlíně</vt:lpstr>
      <vt:lpstr>Prezentace aplikace PowerPoint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Franz Joseph Haydn</dc:title>
  <dc:creator>0JXR</dc:creator>
  <cp:lastModifiedBy>0JXR</cp:lastModifiedBy>
  <cp:revision>21</cp:revision>
  <dcterms:created xsi:type="dcterms:W3CDTF">2013-01-01T19:33:03Z</dcterms:created>
  <dcterms:modified xsi:type="dcterms:W3CDTF">2013-06-18T06:01:50Z</dcterms:modified>
</cp:coreProperties>
</file>