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74" r:id="rId4"/>
    <p:sldId id="267" r:id="rId5"/>
    <p:sldId id="263" r:id="rId6"/>
    <p:sldId id="270" r:id="rId7"/>
    <p:sldId id="264" r:id="rId8"/>
    <p:sldId id="266" r:id="rId9"/>
    <p:sldId id="265" r:id="rId10"/>
    <p:sldId id="278" r:id="rId11"/>
    <p:sldId id="269" r:id="rId12"/>
    <p:sldId id="268" r:id="rId13"/>
    <p:sldId id="276" r:id="rId14"/>
    <p:sldId id="273" r:id="rId15"/>
    <p:sldId id="277" r:id="rId16"/>
    <p:sldId id="279" r:id="rId17"/>
    <p:sldId id="271" r:id="rId18"/>
    <p:sldId id="26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1296144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/>
              <a:t>Hvar</a:t>
            </a:r>
            <a:r>
              <a:rPr lang="cs-CZ" dirty="0" smtClean="0"/>
              <a:t> – ostrov v Jadranu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481328"/>
            <a:ext cx="8928992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Ostrov v Jaderském </a:t>
            </a:r>
            <a:r>
              <a:rPr lang="cs-CZ" dirty="0" smtClean="0"/>
              <a:t>moři.</a:t>
            </a:r>
            <a:endParaRPr lang="cs-CZ" dirty="0" smtClean="0"/>
          </a:p>
          <a:p>
            <a:r>
              <a:rPr lang="cs-CZ" dirty="0" smtClean="0"/>
              <a:t>Dlouhý </a:t>
            </a:r>
            <a:r>
              <a:rPr lang="cs-CZ" dirty="0" smtClean="0"/>
              <a:t>je 80 km, na šířku místy sotva 6 </a:t>
            </a:r>
            <a:r>
              <a:rPr lang="cs-CZ" dirty="0" smtClean="0"/>
              <a:t>km.</a:t>
            </a:r>
            <a:endParaRPr lang="cs-CZ" dirty="0" smtClean="0"/>
          </a:p>
          <a:p>
            <a:r>
              <a:rPr lang="cs-CZ" dirty="0" smtClean="0"/>
              <a:t>Od pevniny (městečko </a:t>
            </a:r>
            <a:r>
              <a:rPr lang="cs-CZ" dirty="0" err="1" smtClean="0"/>
              <a:t>Drvenik</a:t>
            </a:r>
            <a:r>
              <a:rPr lang="cs-CZ" dirty="0" smtClean="0"/>
              <a:t>) je vzdálen pouhých 6 </a:t>
            </a:r>
            <a:r>
              <a:rPr lang="cs-CZ" dirty="0" smtClean="0"/>
              <a:t>km.</a:t>
            </a:r>
            <a:endParaRPr lang="cs-CZ" dirty="0" smtClean="0"/>
          </a:p>
          <a:p>
            <a:r>
              <a:rPr lang="cs-CZ" dirty="0" smtClean="0"/>
              <a:t>Přístupný trajektem ze Splitu nebo </a:t>
            </a:r>
            <a:r>
              <a:rPr lang="cs-CZ" dirty="0" err="1" smtClean="0"/>
              <a:t>Drveniku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Nejvyšší bod – </a:t>
            </a:r>
            <a:r>
              <a:rPr lang="cs-CZ" dirty="0" err="1" smtClean="0"/>
              <a:t>Sv.Nikola</a:t>
            </a:r>
            <a:r>
              <a:rPr lang="cs-CZ" dirty="0" smtClean="0"/>
              <a:t>  (628 m.</a:t>
            </a:r>
            <a:r>
              <a:rPr lang="cs-CZ" dirty="0" err="1" smtClean="0"/>
              <a:t>n.m</a:t>
            </a:r>
            <a:r>
              <a:rPr lang="cs-CZ" dirty="0" smtClean="0"/>
              <a:t>.).</a:t>
            </a:r>
            <a:endParaRPr lang="cs-CZ" dirty="0" smtClean="0"/>
          </a:p>
          <a:p>
            <a:r>
              <a:rPr lang="cs-CZ" sz="2800" dirty="0" smtClean="0"/>
              <a:t>Aktivity na ostrově: </a:t>
            </a:r>
            <a:br>
              <a:rPr lang="cs-CZ" sz="2800" dirty="0" smtClean="0"/>
            </a:br>
            <a:r>
              <a:rPr lang="cs-CZ" sz="2800" dirty="0" smtClean="0"/>
              <a:t>rybolov, vinná réva, turistika</a:t>
            </a:r>
          </a:p>
          <a:p>
            <a:r>
              <a:rPr lang="cs-CZ" sz="2800" dirty="0" smtClean="0"/>
              <a:t>Správní středisko: město </a:t>
            </a:r>
            <a:r>
              <a:rPr lang="cs-CZ" sz="2800" dirty="0" err="1" smtClean="0"/>
              <a:t>Hvar</a:t>
            </a:r>
            <a:r>
              <a:rPr lang="cs-CZ" sz="2800" dirty="0" smtClean="0"/>
              <a:t> na severu </a:t>
            </a:r>
            <a:r>
              <a:rPr lang="cs-CZ" sz="2800" dirty="0" smtClean="0"/>
              <a:t>ostrova.</a:t>
            </a:r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</a:t>
            </a:r>
            <a:r>
              <a:rPr lang="cs-CZ" dirty="0" err="1" smtClean="0"/>
              <a:t>Hvaru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60648"/>
            <a:ext cx="8424936" cy="792088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Z </a:t>
            </a:r>
            <a:r>
              <a:rPr lang="cs-CZ" sz="2800" dirty="0" err="1" smtClean="0"/>
              <a:t>Drveniku</a:t>
            </a:r>
            <a:r>
              <a:rPr lang="cs-CZ" sz="2800" dirty="0" smtClean="0"/>
              <a:t> jezdí trajekty na </a:t>
            </a:r>
            <a:r>
              <a:rPr lang="cs-CZ" sz="2800" dirty="0" err="1" smtClean="0"/>
              <a:t>Hvar</a:t>
            </a:r>
            <a:r>
              <a:rPr lang="cs-CZ" sz="2800" dirty="0" smtClean="0"/>
              <a:t> a </a:t>
            </a:r>
            <a:r>
              <a:rPr lang="cs-CZ" sz="2800" dirty="0" err="1" smtClean="0"/>
              <a:t>Korčulu</a:t>
            </a:r>
            <a:endParaRPr lang="cs-CZ" sz="2800" dirty="0"/>
          </a:p>
        </p:txBody>
      </p:sp>
      <p:pic>
        <p:nvPicPr>
          <p:cNvPr id="5" name="Zástupný symbol pro obsah 4" descr="P10201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24744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Maják v </a:t>
            </a:r>
            <a:r>
              <a:rPr lang="cs-CZ" sz="2800" dirty="0" err="1" smtClean="0"/>
              <a:t>Sučuraji</a:t>
            </a:r>
            <a:r>
              <a:rPr lang="cs-CZ" sz="2800" dirty="0" smtClean="0"/>
              <a:t> je pouhých 6km od pobřeží</a:t>
            </a:r>
            <a:endParaRPr lang="cs-CZ" sz="2800" dirty="0"/>
          </a:p>
        </p:txBody>
      </p:sp>
      <p:pic>
        <p:nvPicPr>
          <p:cNvPr id="5" name="Zástupný symbol pro obsah 4" descr="P102031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097825"/>
            <a:ext cx="7632848" cy="5724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92211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Městečko </a:t>
            </a:r>
            <a:r>
              <a:rPr lang="cs-CZ" sz="2800" dirty="0" err="1" smtClean="0"/>
              <a:t>Sučuraj</a:t>
            </a:r>
            <a:r>
              <a:rPr lang="cs-CZ" sz="2800" dirty="0" smtClean="0"/>
              <a:t>, kam jezdí </a:t>
            </a:r>
            <a:r>
              <a:rPr lang="cs-CZ" sz="2800" dirty="0" smtClean="0"/>
              <a:t>trajekt.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 pozadí hřeben pohoří </a:t>
            </a:r>
            <a:r>
              <a:rPr lang="cs-CZ" sz="2800" dirty="0" smtClean="0"/>
              <a:t>Velebit.</a:t>
            </a:r>
            <a:endParaRPr lang="cs-CZ" sz="2800" dirty="0"/>
          </a:p>
        </p:txBody>
      </p:sp>
      <p:pic>
        <p:nvPicPr>
          <p:cNvPr id="7" name="Zástupný symbol pro obsah 6" descr="P10203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51831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Druhým přístavem je </a:t>
            </a:r>
            <a:r>
              <a:rPr lang="cs-CZ" sz="2400" dirty="0" err="1" smtClean="0"/>
              <a:t>Stari</a:t>
            </a:r>
            <a:r>
              <a:rPr lang="cs-CZ" sz="2400" dirty="0" smtClean="0"/>
              <a:t> Grad, sem jezdí trajekty ze </a:t>
            </a:r>
            <a:r>
              <a:rPr lang="cs-CZ" sz="2400" dirty="0" smtClean="0"/>
              <a:t>Splitu.</a:t>
            </a:r>
            <a:endParaRPr lang="cs-CZ" sz="2400" dirty="0"/>
          </a:p>
        </p:txBody>
      </p:sp>
      <p:pic>
        <p:nvPicPr>
          <p:cNvPr id="5" name="Zástupný symbol pro obsah 4" descr="P102010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205837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Svatý Nikola, patron ostrova</a:t>
            </a:r>
            <a:endParaRPr lang="cs-CZ" sz="2800" dirty="0"/>
          </a:p>
        </p:txBody>
      </p:sp>
      <p:pic>
        <p:nvPicPr>
          <p:cNvPr id="5" name="Zástupný symbol pro obsah 4" descr="P10203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097825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Pobřeží je skalnaté, pláže najdeme hlavně </a:t>
            </a:r>
            <a:br>
              <a:rPr lang="cs-CZ" sz="2400" dirty="0" smtClean="0"/>
            </a:br>
            <a:r>
              <a:rPr lang="cs-CZ" sz="2400" dirty="0" smtClean="0"/>
              <a:t>na severu </a:t>
            </a:r>
            <a:r>
              <a:rPr lang="cs-CZ" sz="2400" dirty="0" smtClean="0"/>
              <a:t>ostrova.</a:t>
            </a:r>
            <a:endParaRPr lang="cs-CZ" sz="2400" dirty="0"/>
          </a:p>
        </p:txBody>
      </p:sp>
      <p:pic>
        <p:nvPicPr>
          <p:cNvPr id="5" name="Zástupný symbol pro obsah 4" descr="P102029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268760"/>
            <a:ext cx="7272808" cy="545460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52400"/>
            <a:ext cx="7859216" cy="12192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Západní pobřeží je zatím oázou klidu</a:t>
            </a:r>
            <a:br>
              <a:rPr lang="cs-CZ" sz="2800" dirty="0" smtClean="0"/>
            </a:br>
            <a:r>
              <a:rPr lang="cs-CZ" sz="2800" dirty="0" smtClean="0"/>
              <a:t>(díky obtížnější dopravní dostupnosti)</a:t>
            </a:r>
            <a:endParaRPr lang="cs-CZ" sz="2800" dirty="0"/>
          </a:p>
        </p:txBody>
      </p:sp>
      <p:pic>
        <p:nvPicPr>
          <p:cNvPr id="6" name="Zástupný symbol pro obsah 5" descr="P102020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151831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Subtropická vegetace je pro ostrov </a:t>
            </a:r>
            <a:r>
              <a:rPr lang="cs-CZ" sz="2800" dirty="0" smtClean="0"/>
              <a:t>typická.</a:t>
            </a:r>
            <a:endParaRPr lang="cs-CZ" sz="2800" dirty="0"/>
          </a:p>
        </p:txBody>
      </p:sp>
      <p:pic>
        <p:nvPicPr>
          <p:cNvPr id="5" name="Zástupný symbol pro obsah 4" descr="P102024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097825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Městečko Svata </a:t>
            </a:r>
            <a:r>
              <a:rPr lang="cs-CZ" sz="2800" dirty="0" err="1" smtClean="0"/>
              <a:t>Nedělja</a:t>
            </a:r>
            <a:r>
              <a:rPr lang="cs-CZ" sz="2800" dirty="0" smtClean="0"/>
              <a:t> na západním pobřeží</a:t>
            </a:r>
            <a:endParaRPr lang="cs-CZ" sz="2800" dirty="0"/>
          </a:p>
        </p:txBody>
      </p:sp>
      <p:pic>
        <p:nvPicPr>
          <p:cNvPr id="5" name="Zástupný symbol pro obsah 4" descr="P102028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51831"/>
            <a:ext cx="7272808" cy="545460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52400"/>
            <a:ext cx="8075240" cy="9723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Obchodní centrum Svata </a:t>
            </a:r>
            <a:r>
              <a:rPr lang="cs-CZ" dirty="0" err="1" smtClean="0"/>
              <a:t>Nedelja</a:t>
            </a:r>
            <a:endParaRPr lang="cs-CZ" dirty="0"/>
          </a:p>
        </p:txBody>
      </p:sp>
      <p:pic>
        <p:nvPicPr>
          <p:cNvPr id="5" name="Zástupný symbol pro obsah 4" descr="P102023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151831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pPr algn="ctr"/>
            <a:r>
              <a:rPr lang="cs-CZ" dirty="0" smtClean="0"/>
              <a:t>Město </a:t>
            </a:r>
            <a:r>
              <a:rPr lang="cs-CZ" dirty="0" err="1" smtClean="0"/>
              <a:t>Hvar</a:t>
            </a:r>
            <a:endParaRPr lang="cs-CZ" dirty="0"/>
          </a:p>
        </p:txBody>
      </p:sp>
      <p:pic>
        <p:nvPicPr>
          <p:cNvPr id="4" name="Zástupný symbol pro obsah 3" descr="P105006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71679" y="1151831"/>
            <a:ext cx="7356705" cy="551752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Pobřeží ostrova</a:t>
            </a:r>
            <a:endParaRPr lang="cs-CZ" sz="2800" dirty="0"/>
          </a:p>
        </p:txBody>
      </p:sp>
      <p:pic>
        <p:nvPicPr>
          <p:cNvPr id="5" name="Zástupný symbol pro obsah 4" descr="P105007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097825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Pláž v zátoce na jižním pobřeží</a:t>
            </a:r>
            <a:endParaRPr lang="cs-CZ" dirty="0"/>
          </a:p>
        </p:txBody>
      </p:sp>
      <p:pic>
        <p:nvPicPr>
          <p:cNvPr id="10" name="Zástupný symbol pro obsah 9" descr="P10501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340768"/>
            <a:ext cx="7200800" cy="5400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78696" cy="394645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Promenáda </a:t>
            </a:r>
            <a:br>
              <a:rPr lang="cs-CZ" sz="3200" dirty="0" smtClean="0"/>
            </a:br>
            <a:r>
              <a:rPr lang="cs-CZ" sz="3200" dirty="0" smtClean="0"/>
              <a:t>ve městě </a:t>
            </a:r>
            <a:r>
              <a:rPr lang="cs-CZ" sz="3200" dirty="0" err="1" smtClean="0"/>
              <a:t>Hvar</a:t>
            </a:r>
            <a:endParaRPr lang="cs-CZ" sz="3200" dirty="0"/>
          </a:p>
        </p:txBody>
      </p:sp>
      <p:pic>
        <p:nvPicPr>
          <p:cNvPr id="5" name="Zástupný symbol pro obsah 4" descr="P105004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18372" y="0"/>
            <a:ext cx="5225628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16632"/>
            <a:ext cx="7200800" cy="12192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V pozadí ostrov Vis</a:t>
            </a:r>
            <a:endParaRPr lang="cs-CZ" sz="3200" dirty="0"/>
          </a:p>
        </p:txBody>
      </p:sp>
      <p:pic>
        <p:nvPicPr>
          <p:cNvPr id="8" name="Zástupný symbol pro obsah 7" descr="P10202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043819"/>
            <a:ext cx="7560840" cy="567063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Všechny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217</TotalTime>
  <Words>156</Words>
  <Application>Microsoft Office PowerPoint</Application>
  <PresentationFormat>Předvádění na obrazovce (4:3)</PresentationFormat>
  <Paragraphs>28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Hvar – ostrov v Jadranu</vt:lpstr>
      <vt:lpstr>Pár faktů o Hvaru</vt:lpstr>
      <vt:lpstr>Z Drveniku jezdí trajekty na Hvar a Korčulu</vt:lpstr>
      <vt:lpstr>Maják v Sučuraji je pouhých 6km od pobřeží</vt:lpstr>
      <vt:lpstr>Městečko Sučuraj, kam jezdí trajekt. V pozadí hřeben pohoří Velebit.</vt:lpstr>
      <vt:lpstr>Druhým přístavem je Stari Grad, sem jezdí trajekty ze Splitu.</vt:lpstr>
      <vt:lpstr>Svatý Nikola, patron ostrova</vt:lpstr>
      <vt:lpstr>Pobřeží je skalnaté, pláže najdeme hlavně  na severu ostrova.</vt:lpstr>
      <vt:lpstr>Západní pobřeží je zatím oázou klidu (díky obtížnější dopravní dostupnosti)</vt:lpstr>
      <vt:lpstr>Subtropická vegetace je pro ostrov typická.</vt:lpstr>
      <vt:lpstr>Městečko Svata Nedělja na západním pobřeží</vt:lpstr>
      <vt:lpstr>Obchodní centrum Svata Nedelja</vt:lpstr>
      <vt:lpstr>Město Hvar</vt:lpstr>
      <vt:lpstr>Pobřeží ostrova</vt:lpstr>
      <vt:lpstr>Pláž v zátoce na jižním pobřeží</vt:lpstr>
      <vt:lpstr>Promenáda  ve městě Hvar</vt:lpstr>
      <vt:lpstr>V pozadí ostrov Vis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expert</cp:lastModifiedBy>
  <cp:revision>26</cp:revision>
  <dcterms:created xsi:type="dcterms:W3CDTF">2011-03-27T17:17:06Z</dcterms:created>
  <dcterms:modified xsi:type="dcterms:W3CDTF">2012-03-15T16:22:55Z</dcterms:modified>
</cp:coreProperties>
</file>