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63" r:id="rId4"/>
    <p:sldId id="264" r:id="rId5"/>
    <p:sldId id="266" r:id="rId6"/>
    <p:sldId id="265" r:id="rId7"/>
    <p:sldId id="270" r:id="rId8"/>
    <p:sldId id="271" r:id="rId9"/>
    <p:sldId id="278" r:id="rId10"/>
    <p:sldId id="269" r:id="rId11"/>
    <p:sldId id="267" r:id="rId12"/>
    <p:sldId id="274" r:id="rId13"/>
    <p:sldId id="268" r:id="rId14"/>
    <p:sldId id="276" r:id="rId15"/>
    <p:sldId id="273" r:id="rId16"/>
    <p:sldId id="277" r:id="rId17"/>
    <p:sldId id="279" r:id="rId18"/>
    <p:sldId id="26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7" autoAdjust="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129614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Sardinie – perla Středomoří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Druhý největší ostrov ve Středozemním moři</a:t>
            </a:r>
          </a:p>
          <a:p>
            <a:r>
              <a:rPr lang="cs-CZ" dirty="0" smtClean="0"/>
              <a:t>Rozlohou  asi třetina Česka</a:t>
            </a:r>
            <a:endParaRPr lang="cs-CZ" dirty="0" smtClean="0"/>
          </a:p>
          <a:p>
            <a:r>
              <a:rPr lang="cs-CZ" dirty="0" smtClean="0"/>
              <a:t>Hlavní město - </a:t>
            </a:r>
            <a:r>
              <a:rPr lang="cs-CZ" dirty="0" err="1" smtClean="0"/>
              <a:t>Cagliari</a:t>
            </a:r>
            <a:endParaRPr lang="cs-CZ" dirty="0" smtClean="0"/>
          </a:p>
          <a:p>
            <a:r>
              <a:rPr lang="cs-CZ" dirty="0" smtClean="0"/>
              <a:t>Kromě italštiny se zde mluví i </a:t>
            </a:r>
            <a:r>
              <a:rPr lang="cs-CZ" dirty="0" err="1" smtClean="0"/>
              <a:t>sardštinou</a:t>
            </a:r>
            <a:endParaRPr lang="cs-CZ" dirty="0" smtClean="0"/>
          </a:p>
          <a:p>
            <a:r>
              <a:rPr lang="cs-CZ" dirty="0" smtClean="0"/>
              <a:t>Nejčastější přístup – trajektem z Itálie</a:t>
            </a:r>
            <a:br>
              <a:rPr lang="cs-CZ" dirty="0" smtClean="0"/>
            </a:br>
            <a:r>
              <a:rPr lang="cs-CZ" dirty="0" smtClean="0"/>
              <a:t>(z Livorna jede cca 8 hodin)</a:t>
            </a:r>
            <a:endParaRPr lang="cs-CZ" dirty="0" smtClean="0"/>
          </a:p>
          <a:p>
            <a:r>
              <a:rPr lang="cs-CZ" sz="2800" dirty="0" smtClean="0"/>
              <a:t>Na severu ostrova na dohled leží Korsika</a:t>
            </a:r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</a:t>
            </a:r>
            <a:r>
              <a:rPr lang="cs-CZ" dirty="0" smtClean="0"/>
              <a:t>Sardinii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92211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Trajekty mají až 8 pater a pojmou i 2000 osob</a:t>
            </a:r>
            <a:endParaRPr lang="cs-CZ" sz="2800" dirty="0"/>
          </a:p>
        </p:txBody>
      </p:sp>
      <p:pic>
        <p:nvPicPr>
          <p:cNvPr id="6" name="Zástupný symbol pro obsah 5" descr="PA2400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84784"/>
            <a:ext cx="6917631" cy="51882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764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Odjíždí z Livorna na noc, ráno jste na ostrově</a:t>
            </a:r>
            <a:endParaRPr lang="cs-CZ" sz="2800" dirty="0"/>
          </a:p>
        </p:txBody>
      </p:sp>
      <p:pic>
        <p:nvPicPr>
          <p:cNvPr id="10" name="Zástupný symbol pro obsah 9" descr="PA2400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481137"/>
            <a:ext cx="6984776" cy="523858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Severní pobřeží lemuji žulové skalní útvary</a:t>
            </a:r>
            <a:endParaRPr lang="cs-CZ" sz="2800" dirty="0"/>
          </a:p>
        </p:txBody>
      </p:sp>
      <p:pic>
        <p:nvPicPr>
          <p:cNvPr id="6" name="Zástupný symbol pro obsah 5" descr="PB0101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241376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12192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východním pobřeží převládá vápenec</a:t>
            </a:r>
            <a:endParaRPr lang="cs-CZ" sz="2800" dirty="0"/>
          </a:p>
        </p:txBody>
      </p:sp>
      <p:pic>
        <p:nvPicPr>
          <p:cNvPr id="5" name="Zástupný symbol pro obsah 4" descr="PA2500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3" y="1196753"/>
            <a:ext cx="7296811" cy="54726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Pobřeží je nepřístupné, na některá místa to lze jen lodí..</a:t>
            </a:r>
            <a:endParaRPr lang="cs-CZ" sz="2400" dirty="0"/>
          </a:p>
        </p:txBody>
      </p:sp>
      <p:pic>
        <p:nvPicPr>
          <p:cNvPr id="6" name="Zástupný symbol pro obsah 5" descr="PA2900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1205837"/>
            <a:ext cx="7284697" cy="54635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59832" y="116632"/>
            <a:ext cx="2376264" cy="1219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..jako tady</a:t>
            </a:r>
            <a:endParaRPr lang="cs-CZ" sz="3200" dirty="0"/>
          </a:p>
        </p:txBody>
      </p:sp>
      <p:pic>
        <p:nvPicPr>
          <p:cNvPr id="6" name="Zástupný symbol pro obsah 5" descr="PA30004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052736"/>
            <a:ext cx="7469915" cy="56024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P10100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Někde najdeme i zbytky po sopečné činnosti</a:t>
            </a:r>
            <a:endParaRPr lang="cs-CZ" sz="2800" dirty="0"/>
          </a:p>
        </p:txBody>
      </p:sp>
      <p:pic>
        <p:nvPicPr>
          <p:cNvPr id="12" name="Zástupný symbol pro obsah 11" descr="PA28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52736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Vnitrozemská část ostrova je hornatá…</a:t>
            </a:r>
            <a:endParaRPr lang="cs-CZ" sz="2800" dirty="0"/>
          </a:p>
        </p:txBody>
      </p:sp>
      <p:pic>
        <p:nvPicPr>
          <p:cNvPr id="6" name="Zástupný symbol pro obsah 5" descr="PA2700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96753"/>
            <a:ext cx="7212912" cy="54096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260648"/>
            <a:ext cx="7488832" cy="7920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Jedno z </a:t>
            </a:r>
            <a:r>
              <a:rPr lang="cs-CZ" sz="3200" dirty="0" err="1" smtClean="0"/>
              <a:t>vnotrozemských</a:t>
            </a:r>
            <a:r>
              <a:rPr lang="cs-CZ" sz="3200" dirty="0" smtClean="0"/>
              <a:t> městeček</a:t>
            </a:r>
            <a:endParaRPr lang="cs-CZ" sz="3200" dirty="0"/>
          </a:p>
        </p:txBody>
      </p:sp>
      <p:pic>
        <p:nvPicPr>
          <p:cNvPr id="6" name="Zástupný symbol pro obsah 5" descr="PA2700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01472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9723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Vegetace typicky středomořská</a:t>
            </a:r>
            <a:endParaRPr lang="cs-CZ" dirty="0"/>
          </a:p>
        </p:txBody>
      </p:sp>
      <p:pic>
        <p:nvPicPr>
          <p:cNvPr id="6" name="Zástupný symbol pro obsah 5" descr="PA2700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268760"/>
            <a:ext cx="7284697" cy="54635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A2900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7689" y="1205837"/>
            <a:ext cx="7188687" cy="539151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Místy si připadáte jak v džungli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Subtropické rostliny kvetou i v říjnu</a:t>
            </a:r>
            <a:endParaRPr lang="cs-CZ" sz="2800" dirty="0"/>
          </a:p>
        </p:txBody>
      </p:sp>
      <p:pic>
        <p:nvPicPr>
          <p:cNvPr id="6" name="Zástupný symbol pro obsah 5" descr="PB01009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124744"/>
            <a:ext cx="7452716" cy="55895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A3100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7560840" cy="547260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Turistické centrum Cala Gonone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Zpáteční trajekt jezdí také na noc.</a:t>
            </a:r>
            <a:endParaRPr lang="cs-CZ" dirty="0"/>
          </a:p>
        </p:txBody>
      </p:sp>
      <p:pic>
        <p:nvPicPr>
          <p:cNvPr id="6" name="Zástupný symbol pro obsah 5" descr="P10100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7689" y="1151831"/>
            <a:ext cx="7260695" cy="54455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173</TotalTime>
  <Words>138</Words>
  <Application>Microsoft Office PowerPoint</Application>
  <PresentationFormat>Předvádění na obrazovce (4:3)</PresentationFormat>
  <Paragraphs>26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Sardinie – perla Středomoří</vt:lpstr>
      <vt:lpstr>Pár faktů o Sardinii</vt:lpstr>
      <vt:lpstr>Trajekty mají až 8 pater a pojmou i 2000 osob</vt:lpstr>
      <vt:lpstr>Odjíždí z Livorna na noc, ráno jste na ostrově</vt:lpstr>
      <vt:lpstr>Severní pobřeží lemuji žulové skalní útvary</vt:lpstr>
      <vt:lpstr>Na východním pobřeží převládá vápenec</vt:lpstr>
      <vt:lpstr>Pobřeží je nepřístupné, na některá místa to lze jen lodí..</vt:lpstr>
      <vt:lpstr>..jako tady</vt:lpstr>
      <vt:lpstr>Snímek 9</vt:lpstr>
      <vt:lpstr>Někde najdeme i zbytky po sopečné činnosti</vt:lpstr>
      <vt:lpstr>Vnitrozemská část ostrova je hornatá…</vt:lpstr>
      <vt:lpstr>Jedno z vnotrozemských městeček</vt:lpstr>
      <vt:lpstr>Vegetace typicky středomořská</vt:lpstr>
      <vt:lpstr>Místy si připadáte jak v džungli</vt:lpstr>
      <vt:lpstr>Subtropické rostliny kvetou i v říjnu</vt:lpstr>
      <vt:lpstr>Turistické centrum Cala Gonone</vt:lpstr>
      <vt:lpstr>Zpáteční trajekt jezdí také na noc.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20</cp:revision>
  <dcterms:created xsi:type="dcterms:W3CDTF">2011-03-27T17:17:06Z</dcterms:created>
  <dcterms:modified xsi:type="dcterms:W3CDTF">2011-05-04T10:34:20Z</dcterms:modified>
</cp:coreProperties>
</file>