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92B1CD8-A125-4807-AB38-616ED8BAE21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273788E-4F7C-4BCC-8F91-7655596100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smtClean="0"/>
              <a:t> Piskačová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škod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98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21586153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VY_11_INOVACE_OBP41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Odpovědnost za škody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Druhy škod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18.8.2012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druhy škod, rozdělením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13176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909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361776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Druhy škod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Odpovědnost za škody – všeobecně</a:t>
            </a:r>
          </a:p>
          <a:p>
            <a:pPr algn="just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algn="just">
              <a:buFontTx/>
              <a:buChar char="-"/>
            </a:pPr>
            <a:r>
              <a:rPr lang="cs-CZ" dirty="0" smtClean="0"/>
              <a:t>Při plnění úkolů může dojít ke škodě, např. poškodí se stroj, odcizí zboží, přístroje, nářadí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r>
              <a:rPr lang="cs-CZ" dirty="0" smtClean="0"/>
              <a:t>Zaměstnavateli  vznikne ŠKODA – změní se jeho finanční nebo majetkový základ – pak se řeší nepříjemnosti, např. výše škody, porušení předpisů, druh škody, způsob její náhrady.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64980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DRUHY ŠKOD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Škodou se rozumí zmenšení majetku.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Pro potřeby obchodu rozdělujeme škody: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A) Škody zaviněné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B) Škody nezaviněné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731520"/>
            <a:ext cx="7992888" cy="5577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ŠKODY ZAVINĚNÉ</a:t>
            </a:r>
          </a:p>
          <a:p>
            <a:endParaRPr lang="cs-CZ" dirty="0" smtClean="0"/>
          </a:p>
          <a:p>
            <a:r>
              <a:rPr lang="cs-CZ" dirty="0" smtClean="0"/>
              <a:t>- z nedbalosti</a:t>
            </a:r>
          </a:p>
          <a:p>
            <a:endParaRPr lang="cs-CZ" dirty="0" smtClean="0"/>
          </a:p>
          <a:p>
            <a:r>
              <a:rPr lang="cs-CZ" dirty="0" smtClean="0"/>
              <a:t>- z opilosti, po požití omamných látek</a:t>
            </a:r>
          </a:p>
          <a:p>
            <a:endParaRPr lang="cs-CZ" dirty="0" smtClean="0"/>
          </a:p>
          <a:p>
            <a:r>
              <a:rPr lang="cs-CZ" dirty="0" smtClean="0"/>
              <a:t>- porušením povinností nebo opomenutím</a:t>
            </a:r>
          </a:p>
          <a:p>
            <a:endParaRPr lang="cs-CZ" dirty="0" smtClean="0"/>
          </a:p>
          <a:p>
            <a:r>
              <a:rPr lang="cs-CZ" dirty="0" smtClean="0"/>
              <a:t>- neodbornou činností</a:t>
            </a:r>
          </a:p>
          <a:p>
            <a:endParaRPr lang="cs-CZ" dirty="0" smtClean="0"/>
          </a:p>
          <a:p>
            <a:r>
              <a:rPr lang="cs-CZ" dirty="0" smtClean="0"/>
              <a:t>- úmyslně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28976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ŠKODY NEZAVINĚNÉ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vlivem přirozených úbytků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vlivem nenadálé živelní pohromy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vlivem krádeže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4337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ŠKODY Z NEDBALOSTI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A) </a:t>
            </a:r>
            <a:r>
              <a:rPr lang="cs-CZ" dirty="0" smtClean="0">
                <a:solidFill>
                  <a:srgbClr val="FF0000"/>
                </a:solidFill>
              </a:rPr>
              <a:t>VĚDOMÁ</a:t>
            </a:r>
            <a:r>
              <a:rPr lang="cs-CZ" dirty="0" smtClean="0"/>
              <a:t> – zaměstnanec jedná nedbale i když ví, že může způsobit škodu, ale spoléhá se, že ji nezpůsobí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B) </a:t>
            </a:r>
            <a:r>
              <a:rPr lang="cs-CZ" dirty="0" smtClean="0">
                <a:solidFill>
                  <a:srgbClr val="FF0000"/>
                </a:solidFill>
              </a:rPr>
              <a:t>NEVĚDOMÁ </a:t>
            </a:r>
            <a:r>
              <a:rPr lang="cs-CZ" dirty="0" smtClean="0"/>
              <a:t>– neví, že může škodu způsobit, ale vědět má a vědět může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3617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Škody způsobené v opilosti nebo po požití omamných látek</a:t>
            </a:r>
            <a:r>
              <a:rPr lang="cs-CZ" dirty="0" smtClean="0"/>
              <a:t> – zaplatí zaměstnanec v plné výši.</a:t>
            </a:r>
          </a:p>
          <a:p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Škody vzniklé porušením povinností nebo opomenutím </a:t>
            </a:r>
            <a:r>
              <a:rPr lang="cs-CZ" dirty="0" smtClean="0"/>
              <a:t>– vznikají, když pracovník jedná protiprávně nebo naopak nejednal, když to vyplývalo z jeho povinností.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Škody vzniklé neodbornou činností </a:t>
            </a:r>
            <a:r>
              <a:rPr lang="cs-CZ" dirty="0" smtClean="0"/>
              <a:t>– musí pracovník nahradit – opravit nebo část uhradit.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Škody vzniklé úmyslně </a:t>
            </a:r>
            <a:r>
              <a:rPr lang="cs-CZ" dirty="0" smtClean="0"/>
              <a:t>– zaměstnanec chce škodlivé následky způsobit – přímý úmysl – např. odcizení věcí, zpronevěra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5001736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Škody vzniklé vlivem přirozených úbytků na zboží </a:t>
            </a:r>
            <a:r>
              <a:rPr lang="cs-CZ" dirty="0" smtClean="0"/>
              <a:t>– závisí na fyzikálně – chemickém složení zboží a jsou ovlivnitelné jen z části</a:t>
            </a:r>
          </a:p>
          <a:p>
            <a:pPr algn="just"/>
            <a:r>
              <a:rPr lang="cs-CZ" dirty="0" smtClean="0"/>
              <a:t>Př. vypařování, vysychání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</TotalTime>
  <Words>317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Druhy škod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škod</dc:title>
  <dc:creator>SŠGaS06</dc:creator>
  <cp:lastModifiedBy>U203UCITEL</cp:lastModifiedBy>
  <cp:revision>10</cp:revision>
  <dcterms:created xsi:type="dcterms:W3CDTF">2013-05-14T08:59:53Z</dcterms:created>
  <dcterms:modified xsi:type="dcterms:W3CDTF">2013-06-18T07:03:32Z</dcterms:modified>
</cp:coreProperties>
</file>