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CF18FD-64F3-452B-B6AA-54AB9AAF394C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9918A17-A94A-419E-8A31-F438DEA51D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9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972633738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Kontrola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Kontrola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rozdělením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funkcí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kontroly.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653136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43378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Kontrola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důležitý nástroj řízení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kontrolou rozumíme proces zjišťování skutečnosti, jak jsou stanovené cíle dosahovány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management podniku tak získává informace </a:t>
            </a:r>
            <a:r>
              <a:rPr lang="cs-CZ" dirty="0" smtClean="0"/>
              <a:t>             o </a:t>
            </a:r>
            <a:r>
              <a:rPr lang="cs-CZ" dirty="0" smtClean="0"/>
              <a:t>fungování jím řízeného systému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kontrola působí na zdokonalování systému, odhaluje nedostatky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50579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Rozdělení kontroly podle hledisek: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A) </a:t>
            </a:r>
            <a:r>
              <a:rPr lang="cs-CZ" dirty="0" smtClean="0">
                <a:solidFill>
                  <a:srgbClr val="FF0000"/>
                </a:solidFill>
              </a:rPr>
              <a:t>Podle místa</a:t>
            </a:r>
            <a:r>
              <a:rPr lang="cs-CZ" dirty="0" smtClean="0"/>
              <a:t>:      -  přímá – provádí se přímo na pracovišti – př. inspekce</a:t>
            </a:r>
          </a:p>
          <a:p>
            <a:pPr algn="just"/>
            <a:r>
              <a:rPr lang="cs-CZ" dirty="0" smtClean="0"/>
              <a:t>                                  - nepřímá – formou hlášení, tabulek, výkazů ….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</a:t>
            </a:r>
            <a:r>
              <a:rPr lang="cs-CZ" dirty="0" smtClean="0">
                <a:solidFill>
                  <a:srgbClr val="FF0000"/>
                </a:solidFill>
              </a:rPr>
              <a:t>Podle času</a:t>
            </a:r>
            <a:r>
              <a:rPr lang="cs-CZ" dirty="0" smtClean="0"/>
              <a:t>:          - předběžná kontrola ( př. různých variant plánu ) </a:t>
            </a:r>
          </a:p>
          <a:p>
            <a:pPr algn="just"/>
            <a:r>
              <a:rPr lang="cs-CZ" dirty="0" smtClean="0"/>
              <a:t>                                         - průběžná kontrola            ( kdykoli během činnosti )</a:t>
            </a:r>
          </a:p>
          <a:p>
            <a:pPr algn="just"/>
            <a:r>
              <a:rPr lang="cs-CZ" dirty="0" smtClean="0"/>
              <a:t>                                          - následná kontrola ( př. rozbor hospodaření, revize )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217760"/>
          </a:xfrm>
        </p:spPr>
        <p:txBody>
          <a:bodyPr/>
          <a:lstStyle/>
          <a:p>
            <a:pPr algn="just"/>
            <a:r>
              <a:rPr lang="cs-CZ" dirty="0" smtClean="0"/>
              <a:t>C) </a:t>
            </a:r>
            <a:r>
              <a:rPr lang="cs-CZ" dirty="0" smtClean="0">
                <a:solidFill>
                  <a:srgbClr val="FF0000"/>
                </a:solidFill>
              </a:rPr>
              <a:t>podle doby trvání </a:t>
            </a:r>
            <a:r>
              <a:rPr lang="cs-CZ" dirty="0" smtClean="0"/>
              <a:t>:  - nepřetržitá, soustavná                </a:t>
            </a:r>
            <a:r>
              <a:rPr lang="cs-CZ" dirty="0" smtClean="0"/>
              <a:t>(technologické postupy)</a:t>
            </a:r>
            <a:endParaRPr lang="cs-CZ" dirty="0" smtClean="0"/>
          </a:p>
          <a:p>
            <a:pPr algn="just"/>
            <a:r>
              <a:rPr lang="cs-CZ" dirty="0" smtClean="0"/>
              <a:t>                                              -   občasná, pravidelná   (</a:t>
            </a:r>
            <a:r>
              <a:rPr lang="cs-CZ" dirty="0" smtClean="0"/>
              <a:t>inventarizace)</a:t>
            </a:r>
            <a:endParaRPr lang="cs-CZ" dirty="0" smtClean="0"/>
          </a:p>
          <a:p>
            <a:pPr algn="just"/>
            <a:r>
              <a:rPr lang="cs-CZ" dirty="0" smtClean="0"/>
              <a:t>                                             -nepravidelná, namátková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D) </a:t>
            </a:r>
            <a:r>
              <a:rPr lang="cs-CZ" dirty="0" smtClean="0">
                <a:solidFill>
                  <a:srgbClr val="FF0000"/>
                </a:solidFill>
              </a:rPr>
              <a:t>podle funkce systému </a:t>
            </a:r>
            <a:r>
              <a:rPr lang="cs-CZ" dirty="0" smtClean="0"/>
              <a:t>:     - úplná</a:t>
            </a:r>
          </a:p>
          <a:p>
            <a:pPr algn="just"/>
            <a:r>
              <a:rPr lang="cs-CZ" dirty="0" smtClean="0"/>
              <a:t>                                            - dílčí </a:t>
            </a:r>
            <a:r>
              <a:rPr lang="cs-CZ" dirty="0" smtClean="0"/>
              <a:t>(zaměřena </a:t>
            </a:r>
            <a:r>
              <a:rPr lang="cs-CZ" dirty="0" smtClean="0"/>
              <a:t>na určité činnosti př. využívání výrobních </a:t>
            </a:r>
            <a:r>
              <a:rPr lang="cs-CZ" dirty="0" smtClean="0"/>
              <a:t>kapacit)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957392" cy="51457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Funkce kontroly: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1.) ekonomická – využití rezerv, odstraňování chyb</a:t>
            </a:r>
          </a:p>
          <a:p>
            <a:endParaRPr lang="cs-CZ" dirty="0" smtClean="0"/>
          </a:p>
          <a:p>
            <a:r>
              <a:rPr lang="cs-CZ" dirty="0" smtClean="0"/>
              <a:t>2.) sociální – přispívá ke zlepšení vztahů uvnitř pracovních kolektivů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</TotalTime>
  <Words>230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Kontrola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Kontrola</dc:title>
  <dc:creator>SŠGaS06</dc:creator>
  <cp:lastModifiedBy>Dum</cp:lastModifiedBy>
  <cp:revision>9</cp:revision>
  <dcterms:created xsi:type="dcterms:W3CDTF">2013-05-14T09:02:01Z</dcterms:created>
  <dcterms:modified xsi:type="dcterms:W3CDTF">2013-06-18T08:49:14Z</dcterms:modified>
</cp:coreProperties>
</file>