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2" r:id="rId3"/>
    <p:sldId id="257" r:id="rId4"/>
    <p:sldId id="258" r:id="rId5"/>
    <p:sldId id="259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D36E9D7-1F6D-4DC9-AC24-D410B9960842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5234E3B-F43B-4443-8FF0-BE9E27437DF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Ing. Lenka </a:t>
            </a:r>
            <a:r>
              <a:rPr lang="cs-CZ" dirty="0" err="1" smtClean="0"/>
              <a:t>Bombera</a:t>
            </a:r>
            <a:r>
              <a:rPr lang="cs-CZ" smtClean="0"/>
              <a:t> Piskačová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Zákon o ČOI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72066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67817031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VY_11_INOVACE_OBP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Legislativa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Zákon o ČOI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4.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18.8.2012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předmětem zákona o ČOI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085184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9093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677472" cy="5505792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ČOI kontroluje:</a:t>
            </a:r>
          </a:p>
          <a:p>
            <a:endParaRPr lang="cs-CZ" dirty="0" smtClean="0"/>
          </a:p>
          <a:p>
            <a:pPr algn="just"/>
            <a:r>
              <a:rPr lang="cs-CZ" dirty="0" smtClean="0"/>
              <a:t>1.)  dodržování podmínek stanovených k zabezpečení jakosti zboží nebo výrobků, včetně zdravotní nezávadnosti, podmínek pro skladování a dopravu a požadavků na osobní hygienu a hygienickou nezávadnost provozu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2.) zda se při prodeji používají ověřená měřidla, pokud ověření podléhají a zda používaná měřidla odpovídají předpisům, technickým normám a jiným technickým předpisům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17432" cy="5217760"/>
          </a:xfrm>
        </p:spPr>
        <p:txBody>
          <a:bodyPr/>
          <a:lstStyle/>
          <a:p>
            <a:pPr algn="just"/>
            <a:r>
              <a:rPr lang="cs-CZ" dirty="0" smtClean="0"/>
              <a:t>3.) dodržování stanovených a dohodnutých podmínek a kvality poskytovaných služeb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4.) dodržování podmínek stanovených právními předpisy nebo jinými závaznými opatřeními pro provozování nebo poskytování činností 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5.)  zda je zboží označeno cenou, jestli k němu byl vystaven dokument (návod v </a:t>
            </a:r>
            <a:r>
              <a:rPr lang="cs-CZ" dirty="0" smtClean="0"/>
              <a:t>češtině)</a:t>
            </a:r>
            <a:endParaRPr lang="cs-CZ" dirty="0" smtClean="0"/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6.)  zda vlastnosti stanovených výrobků uvedených na trh odpovídají stanoveným technickým požadavkům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208912" cy="5073744"/>
          </a:xfrm>
        </p:spPr>
        <p:txBody>
          <a:bodyPr/>
          <a:lstStyle/>
          <a:p>
            <a:pPr algn="just"/>
            <a:r>
              <a:rPr lang="cs-CZ" dirty="0" smtClean="0"/>
              <a:t>7.)  zda nedochází ke klamání spotřebitele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8.)  zda výrobky uváděné na trh jsou bezpečné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9.)  zda osoby poskytující spotřebitelský úvěr dodržují podmínky stanovené právním předpisem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79382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Pokuty:</a:t>
            </a:r>
          </a:p>
          <a:p>
            <a:pPr algn="just"/>
            <a:r>
              <a:rPr lang="cs-CZ" dirty="0" smtClean="0"/>
              <a:t>- za porušení zákona může být uložena pokuty do výše 50. 000. 000,- Kč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za méně závažné porušení zákona může být uložena pokuta do 5. 000,- Kč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kromě finanční sankce jsou uplatňovány zákazy prodeje výrobků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ČOI kontroluje potraviny, pokrmy a tabákové výrobky s výjimkou kontroly poctivosti prodeje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- poskytuje pro občany informační a </a:t>
            </a:r>
            <a:r>
              <a:rPr lang="cs-CZ" smtClean="0"/>
              <a:t>poradenskou činnost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</TotalTime>
  <Words>268</Words>
  <Application>Microsoft Office PowerPoint</Application>
  <PresentationFormat>Předvádění na obrazovce (4:3)</PresentationFormat>
  <Paragraphs>51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Zákon o ČOI</vt:lpstr>
      <vt:lpstr>Snímek 2</vt:lpstr>
      <vt:lpstr>Snímek 3</vt:lpstr>
      <vt:lpstr>Snímek 4</vt:lpstr>
      <vt:lpstr>Snímek 5</vt:lpstr>
      <vt:lpstr>Snímek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o ČOI</dc:title>
  <dc:creator>SŠGaS06</dc:creator>
  <cp:lastModifiedBy>Dum</cp:lastModifiedBy>
  <cp:revision>10</cp:revision>
  <dcterms:created xsi:type="dcterms:W3CDTF">2013-05-14T09:03:28Z</dcterms:created>
  <dcterms:modified xsi:type="dcterms:W3CDTF">2013-06-18T08:50:08Z</dcterms:modified>
</cp:coreProperties>
</file>