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6E9D7-1F6D-4DC9-AC24-D410B996084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34E3B-F43B-4443-8FF0-BE9E27437D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6E9D7-1F6D-4DC9-AC24-D410B996084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34E3B-F43B-4443-8FF0-BE9E27437D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6E9D7-1F6D-4DC9-AC24-D410B996084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34E3B-F43B-4443-8FF0-BE9E27437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6E9D7-1F6D-4DC9-AC24-D410B996084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34E3B-F43B-4443-8FF0-BE9E27437D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6E9D7-1F6D-4DC9-AC24-D410B996084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34E3B-F43B-4443-8FF0-BE9E27437D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6E9D7-1F6D-4DC9-AC24-D410B996084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34E3B-F43B-4443-8FF0-BE9E27437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6E9D7-1F6D-4DC9-AC24-D410B996084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34E3B-F43B-4443-8FF0-BE9E27437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6E9D7-1F6D-4DC9-AC24-D410B996084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34E3B-F43B-4443-8FF0-BE9E27437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6E9D7-1F6D-4DC9-AC24-D410B996084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34E3B-F43B-4443-8FF0-BE9E27437D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6E9D7-1F6D-4DC9-AC24-D410B996084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34E3B-F43B-4443-8FF0-BE9E27437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6E9D7-1F6D-4DC9-AC24-D410B996084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34E3B-F43B-4443-8FF0-BE9E27437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D36E9D7-1F6D-4DC9-AC24-D410B996084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5234E3B-F43B-4443-8FF0-BE9E27437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smtClean="0"/>
              <a:t> Piskačová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ÚKOLY </a:t>
            </a:r>
            <a:r>
              <a:rPr lang="cs-CZ" dirty="0" smtClean="0"/>
              <a:t>ČOI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72066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633128202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VY_11_INOVACE_OBP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OBP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Zákony na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ochranu spotřebitele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Úkoly ČOI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18.8.2012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hlavními úkoly ČOI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0687" y="4797152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45376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245424" cy="5289768"/>
          </a:xfrm>
        </p:spPr>
        <p:txBody>
          <a:bodyPr/>
          <a:lstStyle/>
          <a:p>
            <a:pPr lvl="3" algn="ctr"/>
            <a:r>
              <a:rPr lang="cs-CZ" sz="2800" dirty="0" smtClean="0">
                <a:solidFill>
                  <a:srgbClr val="FF0000"/>
                </a:solidFill>
              </a:rPr>
              <a:t>Úkoly ČOI</a:t>
            </a:r>
          </a:p>
          <a:p>
            <a:pPr algn="just"/>
            <a:r>
              <a:rPr lang="cs-CZ" dirty="0" smtClean="0"/>
              <a:t>1.) kontroluje právnické a fyzické osoby  prodávající nebo dodávající zboží na trh a poskytující služby</a:t>
            </a:r>
          </a:p>
          <a:p>
            <a:pPr algn="just"/>
            <a:r>
              <a:rPr lang="cs-CZ" dirty="0" smtClean="0"/>
              <a:t>- kontroluje dodržování podmínek pro jakost zboží (zdravotní nezávadnost, skladování, doprava, osobní hygiena a hygiena </a:t>
            </a:r>
            <a:r>
              <a:rPr lang="cs-CZ" dirty="0" smtClean="0"/>
              <a:t>provozovny)</a:t>
            </a:r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2.) zjišťuje nedostatky – ochranné známky, zda nejsou poškozená práva výrobců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3.) vyžaduje odstranění nedostatků (popř. navrhuje opatření k </a:t>
            </a:r>
            <a:r>
              <a:rPr lang="cs-CZ" dirty="0" smtClean="0"/>
              <a:t>odstranění)</a:t>
            </a:r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461448" cy="557780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just"/>
            <a:r>
              <a:rPr lang="cs-CZ" dirty="0" smtClean="0"/>
              <a:t>4.)  zabezpečuje kontrolu odstranění nedostatku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5.)  ukládá sankce a jiná opatření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173416" cy="507374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Činnosti ČOI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1.) oprávnění vstupovat do provozoven</a:t>
            </a:r>
          </a:p>
          <a:p>
            <a:endParaRPr lang="cs-CZ" dirty="0" smtClean="0"/>
          </a:p>
          <a:p>
            <a:r>
              <a:rPr lang="cs-CZ" dirty="0" smtClean="0"/>
              <a:t>2.) ověřovat totožnost </a:t>
            </a:r>
          </a:p>
          <a:p>
            <a:endParaRPr lang="cs-CZ" dirty="0" smtClean="0"/>
          </a:p>
          <a:p>
            <a:r>
              <a:rPr lang="cs-CZ" dirty="0" smtClean="0"/>
              <a:t>3.) odebírat vzorky</a:t>
            </a:r>
          </a:p>
          <a:p>
            <a:endParaRPr lang="cs-CZ" dirty="0" smtClean="0"/>
          </a:p>
          <a:p>
            <a:r>
              <a:rPr lang="cs-CZ" dirty="0" smtClean="0"/>
              <a:t>4.) vydávat zákazy</a:t>
            </a:r>
          </a:p>
          <a:p>
            <a:endParaRPr lang="cs-CZ" dirty="0" smtClean="0"/>
          </a:p>
          <a:p>
            <a:r>
              <a:rPr lang="cs-CZ" dirty="0" smtClean="0"/>
              <a:t>5.)  udělovat pokuty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17432" cy="528976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Spolupracuje s: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1.) s kontrolními orgány</a:t>
            </a:r>
          </a:p>
          <a:p>
            <a:r>
              <a:rPr lang="cs-CZ" dirty="0" smtClean="0"/>
              <a:t>a) živnostenským úřadem</a:t>
            </a:r>
          </a:p>
          <a:p>
            <a:r>
              <a:rPr lang="cs-CZ" dirty="0" smtClean="0"/>
              <a:t>b) celní správou</a:t>
            </a:r>
          </a:p>
          <a:p>
            <a:r>
              <a:rPr lang="cs-CZ" dirty="0" smtClean="0"/>
              <a:t>c) inspekcí životního prostředí</a:t>
            </a:r>
          </a:p>
          <a:p>
            <a:r>
              <a:rPr lang="cs-CZ" dirty="0" smtClean="0"/>
              <a:t>d) s policií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461448" cy="536177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Má účast:</a:t>
            </a:r>
          </a:p>
          <a:p>
            <a:endParaRPr lang="cs-CZ" dirty="0" smtClean="0"/>
          </a:p>
          <a:p>
            <a:r>
              <a:rPr lang="cs-CZ" dirty="0" smtClean="0"/>
              <a:t>- v evropských systémech a </a:t>
            </a:r>
            <a:r>
              <a:rPr lang="cs-CZ" smtClean="0"/>
              <a:t>strukturách:</a:t>
            </a:r>
          </a:p>
          <a:p>
            <a:endParaRPr lang="cs-CZ" dirty="0" smtClean="0"/>
          </a:p>
          <a:p>
            <a:r>
              <a:rPr lang="cs-CZ" dirty="0" smtClean="0"/>
              <a:t>1.)  výstražný systém RAPEX</a:t>
            </a:r>
          </a:p>
          <a:p>
            <a:r>
              <a:rPr lang="cs-CZ" dirty="0" smtClean="0"/>
              <a:t>2.)  informační a výstražný systém CIRCA</a:t>
            </a:r>
          </a:p>
          <a:p>
            <a:r>
              <a:rPr lang="cs-CZ" dirty="0" smtClean="0"/>
              <a:t>3.) organizace PROSAFE</a:t>
            </a:r>
          </a:p>
          <a:p>
            <a:r>
              <a:rPr lang="cs-CZ" dirty="0" smtClean="0"/>
              <a:t>4.) spolupracuje s národ. kontrolními orgány v EU</a:t>
            </a:r>
          </a:p>
          <a:p>
            <a:r>
              <a:rPr lang="cs-CZ" dirty="0" smtClean="0"/>
              <a:t>5.) zahraniční pracovní aktivity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35</TotalTime>
  <Words>225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ÚKOLY ČOI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Zákon o ČOI</dc:title>
  <dc:creator>SŠGaS06</dc:creator>
  <cp:lastModifiedBy>Dum</cp:lastModifiedBy>
  <cp:revision>12</cp:revision>
  <dcterms:created xsi:type="dcterms:W3CDTF">2013-05-14T09:03:28Z</dcterms:created>
  <dcterms:modified xsi:type="dcterms:W3CDTF">2013-06-18T08:51:14Z</dcterms:modified>
</cp:coreProperties>
</file>