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D36E9D7-1F6D-4DC9-AC24-D410B9960842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5234E3B-F43B-4443-8FF0-BE9E27437DF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smtClean="0"/>
              <a:t> Piskačová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ČOI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206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219414066"/>
              </p:ext>
            </p:extLst>
          </p:nvPr>
        </p:nvGraphicFramePr>
        <p:xfrm>
          <a:off x="1143000" y="731838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3048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VY_11_INOVACE_OBP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OBP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Zákony na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ochranu spotřebitele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ČOI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18.8.2012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 hlavní funkcí ČOI, strukturou 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pravomocí  organizace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97152"/>
            <a:ext cx="57610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909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89440" cy="5361776"/>
          </a:xfrm>
        </p:spPr>
        <p:txBody>
          <a:bodyPr/>
          <a:lstStyle/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ČOI je orgánem státní správy podřízeným ministerstvu průmyslu a obchodu ČR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člení se na ústřední inspektorát a jemu podřízené inspektoráty se sídly v krajských městech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kontroluje a dozoruje PO a FO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5289768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Kontroluje a dozoruje FO a PO:</a:t>
            </a:r>
          </a:p>
          <a:p>
            <a:endParaRPr lang="cs-CZ" dirty="0" smtClean="0"/>
          </a:p>
          <a:p>
            <a:pPr algn="just"/>
            <a:r>
              <a:rPr lang="cs-CZ" dirty="0" smtClean="0"/>
              <a:t>1.) prodávající nebo dodávající výrobky a zboží na vnitřní trh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2.) poskytující služby na vnitřním trhu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3.) poskytující spotřebitelský úvěr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4.) provozující tržiště (tržnici) pokud podle zvláštních  předpisů nevykonává dozor jiný správní úřad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4929728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rgbClr val="FF0000"/>
                </a:solidFill>
              </a:rPr>
              <a:t>Organizační struktura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člení se:</a:t>
            </a:r>
          </a:p>
          <a:p>
            <a:pPr algn="just"/>
            <a:r>
              <a:rPr lang="cs-CZ" dirty="0" smtClean="0"/>
              <a:t>-  ústřední inspektorát</a:t>
            </a:r>
          </a:p>
          <a:p>
            <a:pPr algn="just"/>
            <a:r>
              <a:rPr lang="cs-CZ" dirty="0" smtClean="0"/>
              <a:t>- podřízené inspektoráty se sídly v krajských městech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v čele</a:t>
            </a:r>
          </a:p>
          <a:p>
            <a:pPr algn="just"/>
            <a:r>
              <a:rPr lang="cs-CZ" dirty="0" smtClean="0"/>
              <a:t>- ústřední ředitel jmenovaný ministrem průmyslu a obchodu</a:t>
            </a:r>
          </a:p>
          <a:p>
            <a:pPr algn="just"/>
            <a:r>
              <a:rPr lang="cs-CZ" dirty="0" smtClean="0"/>
              <a:t>- ředitel krajského inspektorátu je jmenovaný  ústředním ředitelem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</TotalTime>
  <Words>174</Words>
  <Application>Microsoft Office PowerPoint</Application>
  <PresentationFormat>Předvádění na obrazovce (4:3)</PresentationFormat>
  <Paragraphs>49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Aerodynamika</vt:lpstr>
      <vt:lpstr> ČOI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Zákon o ČOI</dc:title>
  <dc:creator>SŠGaS06</dc:creator>
  <cp:lastModifiedBy>U203UCITEL</cp:lastModifiedBy>
  <cp:revision>10</cp:revision>
  <dcterms:created xsi:type="dcterms:W3CDTF">2013-05-14T09:03:28Z</dcterms:created>
  <dcterms:modified xsi:type="dcterms:W3CDTF">2013-06-18T07:16:31Z</dcterms:modified>
</cp:coreProperties>
</file>