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7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9EE2"/>
    <a:srgbClr val="FF3399"/>
    <a:srgbClr val="FFCC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5C268D-F15A-4CA1-99C0-2C7E3C000025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B9A9E6-C624-4709-B74B-5C455BF7F709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cs-CZ" dirty="0" smtClean="0"/>
            <a:t>   </a:t>
          </a:r>
          <a:endParaRPr lang="cs-CZ" dirty="0"/>
        </a:p>
      </dgm:t>
    </dgm:pt>
    <dgm:pt modelId="{9A379CC4-DE2C-477D-8FDB-3F8842A82014}" type="parTrans" cxnId="{ABFD472B-4D0D-4667-B515-A5500B40E654}">
      <dgm:prSet/>
      <dgm:spPr/>
      <dgm:t>
        <a:bodyPr/>
        <a:lstStyle/>
        <a:p>
          <a:endParaRPr lang="cs-CZ"/>
        </a:p>
      </dgm:t>
    </dgm:pt>
    <dgm:pt modelId="{C3A73A34-AD02-45A6-A234-35621E214C33}" type="sibTrans" cxnId="{ABFD472B-4D0D-4667-B515-A5500B40E654}">
      <dgm:prSet/>
      <dgm:spPr/>
      <dgm:t>
        <a:bodyPr/>
        <a:lstStyle/>
        <a:p>
          <a:endParaRPr lang="cs-CZ"/>
        </a:p>
      </dgm:t>
    </dgm:pt>
    <dgm:pt modelId="{76855286-34E2-4124-A9DE-C6073CB16A2A}">
      <dgm:prSet phldrT="[Text]"/>
      <dgm:spPr/>
      <dgm:t>
        <a:bodyPr/>
        <a:lstStyle/>
        <a:p>
          <a:r>
            <a:rPr lang="cs-CZ" dirty="0" smtClean="0"/>
            <a:t>B</a:t>
          </a:r>
          <a:endParaRPr lang="cs-CZ" dirty="0"/>
        </a:p>
      </dgm:t>
    </dgm:pt>
    <dgm:pt modelId="{741CAFD7-915E-444F-BF20-4927A0EF4870}" type="parTrans" cxnId="{C3682143-500E-4942-A1B7-00C1DD0232C7}">
      <dgm:prSet/>
      <dgm:spPr/>
      <dgm:t>
        <a:bodyPr/>
        <a:lstStyle/>
        <a:p>
          <a:endParaRPr lang="cs-CZ"/>
        </a:p>
      </dgm:t>
    </dgm:pt>
    <dgm:pt modelId="{43A7AAB5-66C7-49C8-BC23-74CD4B1882C0}" type="sibTrans" cxnId="{C3682143-500E-4942-A1B7-00C1DD0232C7}">
      <dgm:prSet/>
      <dgm:spPr/>
      <dgm:t>
        <a:bodyPr/>
        <a:lstStyle/>
        <a:p>
          <a:endParaRPr lang="cs-CZ"/>
        </a:p>
      </dgm:t>
    </dgm:pt>
    <dgm:pt modelId="{3E52FD8D-9F3D-40E4-9BAD-E33F91A6FA5E}">
      <dgm:prSet phldrT="[Text]"/>
      <dgm:spPr/>
      <dgm:t>
        <a:bodyPr/>
        <a:lstStyle/>
        <a:p>
          <a:r>
            <a:rPr lang="cs-CZ" dirty="0" smtClean="0"/>
            <a:t>O</a:t>
          </a:r>
          <a:endParaRPr lang="cs-CZ" dirty="0"/>
        </a:p>
      </dgm:t>
    </dgm:pt>
    <dgm:pt modelId="{B30BFDA9-0915-46ED-B6B1-FC0C938DB413}" type="parTrans" cxnId="{DB89E253-CCB8-4101-A5B5-3C7A42080205}">
      <dgm:prSet/>
      <dgm:spPr/>
      <dgm:t>
        <a:bodyPr/>
        <a:lstStyle/>
        <a:p>
          <a:endParaRPr lang="cs-CZ"/>
        </a:p>
      </dgm:t>
    </dgm:pt>
    <dgm:pt modelId="{CC2B1AE9-BDAE-4348-94C2-0104E9C68E5D}" type="sibTrans" cxnId="{DB89E253-CCB8-4101-A5B5-3C7A42080205}">
      <dgm:prSet/>
      <dgm:spPr/>
      <dgm:t>
        <a:bodyPr/>
        <a:lstStyle/>
        <a:p>
          <a:endParaRPr lang="cs-CZ"/>
        </a:p>
      </dgm:t>
    </dgm:pt>
    <dgm:pt modelId="{90CEA496-204F-4340-AA4B-4B2636D4B412}">
      <dgm:prSet phldrT="[Text]"/>
      <dgm:spPr/>
      <dgm:t>
        <a:bodyPr/>
        <a:lstStyle/>
        <a:p>
          <a:r>
            <a:rPr lang="cs-CZ" dirty="0" smtClean="0"/>
            <a:t>R</a:t>
          </a:r>
          <a:endParaRPr lang="cs-CZ" dirty="0"/>
        </a:p>
      </dgm:t>
    </dgm:pt>
    <dgm:pt modelId="{451C66A0-9F86-4584-A5B4-1FE218E534EF}" type="parTrans" cxnId="{BB2D3DA8-192E-4AFE-A82D-C3B16AA124C7}">
      <dgm:prSet/>
      <dgm:spPr/>
      <dgm:t>
        <a:bodyPr/>
        <a:lstStyle/>
        <a:p>
          <a:endParaRPr lang="cs-CZ"/>
        </a:p>
      </dgm:t>
    </dgm:pt>
    <dgm:pt modelId="{5E4A562A-4E70-4CB9-86B4-1CA672E7CDC4}" type="sibTrans" cxnId="{BB2D3DA8-192E-4AFE-A82D-C3B16AA124C7}">
      <dgm:prSet/>
      <dgm:spPr/>
      <dgm:t>
        <a:bodyPr/>
        <a:lstStyle/>
        <a:p>
          <a:endParaRPr lang="cs-CZ"/>
        </a:p>
      </dgm:t>
    </dgm:pt>
    <dgm:pt modelId="{C3D7EABD-0188-44B5-9DF9-62D1A0729BF3}">
      <dgm:prSet phldrT="[Text]"/>
      <dgm:spPr/>
      <dgm:t>
        <a:bodyPr/>
        <a:lstStyle/>
        <a:p>
          <a:r>
            <a:rPr lang="cs-CZ" dirty="0" smtClean="0"/>
            <a:t>N</a:t>
          </a:r>
          <a:endParaRPr lang="cs-CZ" dirty="0"/>
        </a:p>
      </dgm:t>
    </dgm:pt>
    <dgm:pt modelId="{A690C754-50E7-4779-BFEB-A71D3D404540}" type="parTrans" cxnId="{28DA6D03-64E7-4984-AC09-703A8D9DC995}">
      <dgm:prSet/>
      <dgm:spPr/>
      <dgm:t>
        <a:bodyPr/>
        <a:lstStyle/>
        <a:p>
          <a:endParaRPr lang="cs-CZ"/>
        </a:p>
      </dgm:t>
    </dgm:pt>
    <dgm:pt modelId="{B51C7786-FD02-4BA0-97EA-DB656286B86A}" type="sibTrans" cxnId="{28DA6D03-64E7-4984-AC09-703A8D9DC995}">
      <dgm:prSet/>
      <dgm:spPr/>
      <dgm:t>
        <a:bodyPr/>
        <a:lstStyle/>
        <a:p>
          <a:endParaRPr lang="cs-CZ"/>
        </a:p>
      </dgm:t>
    </dgm:pt>
    <dgm:pt modelId="{ED4DD8C9-FDDE-4EB1-B1BB-6A476B3C48C3}" type="pres">
      <dgm:prSet presAssocID="{715C268D-F15A-4CA1-99C0-2C7E3C00002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35B10F1-0E2E-4AEA-9702-8B5967936C29}" type="pres">
      <dgm:prSet presAssocID="{30B9A9E6-C624-4709-B74B-5C455BF7F709}" presName="centerShape" presStyleLbl="node0" presStyleIdx="0" presStyleCnt="1"/>
      <dgm:spPr/>
      <dgm:t>
        <a:bodyPr/>
        <a:lstStyle/>
        <a:p>
          <a:endParaRPr lang="cs-CZ"/>
        </a:p>
      </dgm:t>
    </dgm:pt>
    <dgm:pt modelId="{E11C4C8D-2FCB-43FB-A4CC-6928DA9AE718}" type="pres">
      <dgm:prSet presAssocID="{76855286-34E2-4124-A9DE-C6073CB16A2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3DC71B-404A-4E9D-A921-15F591B5A5EE}" type="pres">
      <dgm:prSet presAssocID="{76855286-34E2-4124-A9DE-C6073CB16A2A}" presName="dummy" presStyleCnt="0"/>
      <dgm:spPr/>
    </dgm:pt>
    <dgm:pt modelId="{3680CEF5-4E93-4B21-8977-534C118B5605}" type="pres">
      <dgm:prSet presAssocID="{43A7AAB5-66C7-49C8-BC23-74CD4B1882C0}" presName="sibTrans" presStyleLbl="sibTrans2D1" presStyleIdx="0" presStyleCnt="4"/>
      <dgm:spPr/>
      <dgm:t>
        <a:bodyPr/>
        <a:lstStyle/>
        <a:p>
          <a:endParaRPr lang="cs-CZ"/>
        </a:p>
      </dgm:t>
    </dgm:pt>
    <dgm:pt modelId="{3B02B650-0042-40EA-A674-EBB1A612091B}" type="pres">
      <dgm:prSet presAssocID="{3E52FD8D-9F3D-40E4-9BAD-E33F91A6FA5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7B2FAC-C2A7-4AFF-92E1-3B40881677DF}" type="pres">
      <dgm:prSet presAssocID="{3E52FD8D-9F3D-40E4-9BAD-E33F91A6FA5E}" presName="dummy" presStyleCnt="0"/>
      <dgm:spPr/>
    </dgm:pt>
    <dgm:pt modelId="{EC7A5D30-2006-42D5-8C0B-7C6F223F5372}" type="pres">
      <dgm:prSet presAssocID="{CC2B1AE9-BDAE-4348-94C2-0104E9C68E5D}" presName="sibTrans" presStyleLbl="sibTrans2D1" presStyleIdx="1" presStyleCnt="4"/>
      <dgm:spPr/>
      <dgm:t>
        <a:bodyPr/>
        <a:lstStyle/>
        <a:p>
          <a:endParaRPr lang="cs-CZ"/>
        </a:p>
      </dgm:t>
    </dgm:pt>
    <dgm:pt modelId="{43B29A68-FA04-4157-89F5-07172DB55CA7}" type="pres">
      <dgm:prSet presAssocID="{90CEA496-204F-4340-AA4B-4B2636D4B41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AE8762-49FE-49F4-906F-C57B17B4BC86}" type="pres">
      <dgm:prSet presAssocID="{90CEA496-204F-4340-AA4B-4B2636D4B412}" presName="dummy" presStyleCnt="0"/>
      <dgm:spPr/>
    </dgm:pt>
    <dgm:pt modelId="{A15F789B-BBA6-43B9-9489-9139FDC99B5C}" type="pres">
      <dgm:prSet presAssocID="{5E4A562A-4E70-4CB9-86B4-1CA672E7CDC4}" presName="sibTrans" presStyleLbl="sibTrans2D1" presStyleIdx="2" presStyleCnt="4"/>
      <dgm:spPr/>
      <dgm:t>
        <a:bodyPr/>
        <a:lstStyle/>
        <a:p>
          <a:endParaRPr lang="cs-CZ"/>
        </a:p>
      </dgm:t>
    </dgm:pt>
    <dgm:pt modelId="{309A38E4-7C45-4273-986C-4E37746BF68E}" type="pres">
      <dgm:prSet presAssocID="{C3D7EABD-0188-44B5-9DF9-62D1A0729BF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789191-6484-4DC8-A27D-10DD8D1EFC8D}" type="pres">
      <dgm:prSet presAssocID="{C3D7EABD-0188-44B5-9DF9-62D1A0729BF3}" presName="dummy" presStyleCnt="0"/>
      <dgm:spPr/>
    </dgm:pt>
    <dgm:pt modelId="{9594732B-51C0-4D43-B65D-91C470D70CCD}" type="pres">
      <dgm:prSet presAssocID="{B51C7786-FD02-4BA0-97EA-DB656286B86A}" presName="sibTrans" presStyleLbl="sibTrans2D1" presStyleIdx="3" presStyleCnt="4" custLinFactNeighborX="-3723" custLinFactNeighborY="-1168"/>
      <dgm:spPr/>
      <dgm:t>
        <a:bodyPr/>
        <a:lstStyle/>
        <a:p>
          <a:endParaRPr lang="cs-CZ"/>
        </a:p>
      </dgm:t>
    </dgm:pt>
  </dgm:ptLst>
  <dgm:cxnLst>
    <dgm:cxn modelId="{6F08AAFF-CC3E-4DC6-86E4-60E95178FF98}" type="presOf" srcId="{90CEA496-204F-4340-AA4B-4B2636D4B412}" destId="{43B29A68-FA04-4157-89F5-07172DB55CA7}" srcOrd="0" destOrd="0" presId="urn:microsoft.com/office/officeart/2005/8/layout/radial6"/>
    <dgm:cxn modelId="{DD7D9E2C-63DD-43DC-A305-6A610B4B0CB9}" type="presOf" srcId="{5E4A562A-4E70-4CB9-86B4-1CA672E7CDC4}" destId="{A15F789B-BBA6-43B9-9489-9139FDC99B5C}" srcOrd="0" destOrd="0" presId="urn:microsoft.com/office/officeart/2005/8/layout/radial6"/>
    <dgm:cxn modelId="{F99E2C57-A888-4E3C-A718-C1F45B7B40AF}" type="presOf" srcId="{43A7AAB5-66C7-49C8-BC23-74CD4B1882C0}" destId="{3680CEF5-4E93-4B21-8977-534C118B5605}" srcOrd="0" destOrd="0" presId="urn:microsoft.com/office/officeart/2005/8/layout/radial6"/>
    <dgm:cxn modelId="{F066693C-CBF6-4B29-8A90-A825FADDA727}" type="presOf" srcId="{715C268D-F15A-4CA1-99C0-2C7E3C000025}" destId="{ED4DD8C9-FDDE-4EB1-B1BB-6A476B3C48C3}" srcOrd="0" destOrd="0" presId="urn:microsoft.com/office/officeart/2005/8/layout/radial6"/>
    <dgm:cxn modelId="{2F81621E-8372-4A8B-8EA8-4F62EFF4A604}" type="presOf" srcId="{30B9A9E6-C624-4709-B74B-5C455BF7F709}" destId="{335B10F1-0E2E-4AEA-9702-8B5967936C29}" srcOrd="0" destOrd="0" presId="urn:microsoft.com/office/officeart/2005/8/layout/radial6"/>
    <dgm:cxn modelId="{49F228E5-1D48-4B20-A989-77260CF6DA25}" type="presOf" srcId="{B51C7786-FD02-4BA0-97EA-DB656286B86A}" destId="{9594732B-51C0-4D43-B65D-91C470D70CCD}" srcOrd="0" destOrd="0" presId="urn:microsoft.com/office/officeart/2005/8/layout/radial6"/>
    <dgm:cxn modelId="{DB89E253-CCB8-4101-A5B5-3C7A42080205}" srcId="{30B9A9E6-C624-4709-B74B-5C455BF7F709}" destId="{3E52FD8D-9F3D-40E4-9BAD-E33F91A6FA5E}" srcOrd="1" destOrd="0" parTransId="{B30BFDA9-0915-46ED-B6B1-FC0C938DB413}" sibTransId="{CC2B1AE9-BDAE-4348-94C2-0104E9C68E5D}"/>
    <dgm:cxn modelId="{C3682143-500E-4942-A1B7-00C1DD0232C7}" srcId="{30B9A9E6-C624-4709-B74B-5C455BF7F709}" destId="{76855286-34E2-4124-A9DE-C6073CB16A2A}" srcOrd="0" destOrd="0" parTransId="{741CAFD7-915E-444F-BF20-4927A0EF4870}" sibTransId="{43A7AAB5-66C7-49C8-BC23-74CD4B1882C0}"/>
    <dgm:cxn modelId="{ABFD472B-4D0D-4667-B515-A5500B40E654}" srcId="{715C268D-F15A-4CA1-99C0-2C7E3C000025}" destId="{30B9A9E6-C624-4709-B74B-5C455BF7F709}" srcOrd="0" destOrd="0" parTransId="{9A379CC4-DE2C-477D-8FDB-3F8842A82014}" sibTransId="{C3A73A34-AD02-45A6-A234-35621E214C33}"/>
    <dgm:cxn modelId="{BB2D3DA8-192E-4AFE-A82D-C3B16AA124C7}" srcId="{30B9A9E6-C624-4709-B74B-5C455BF7F709}" destId="{90CEA496-204F-4340-AA4B-4B2636D4B412}" srcOrd="2" destOrd="0" parTransId="{451C66A0-9F86-4584-A5B4-1FE218E534EF}" sibTransId="{5E4A562A-4E70-4CB9-86B4-1CA672E7CDC4}"/>
    <dgm:cxn modelId="{686875CB-7811-440F-BDC2-6BF02854761B}" type="presOf" srcId="{3E52FD8D-9F3D-40E4-9BAD-E33F91A6FA5E}" destId="{3B02B650-0042-40EA-A674-EBB1A612091B}" srcOrd="0" destOrd="0" presId="urn:microsoft.com/office/officeart/2005/8/layout/radial6"/>
    <dgm:cxn modelId="{39143A5B-2852-4EDD-886B-8C7039C1253C}" type="presOf" srcId="{CC2B1AE9-BDAE-4348-94C2-0104E9C68E5D}" destId="{EC7A5D30-2006-42D5-8C0B-7C6F223F5372}" srcOrd="0" destOrd="0" presId="urn:microsoft.com/office/officeart/2005/8/layout/radial6"/>
    <dgm:cxn modelId="{1429EBF4-9B32-4DDE-AC04-B9F0C82F7A3B}" type="presOf" srcId="{76855286-34E2-4124-A9DE-C6073CB16A2A}" destId="{E11C4C8D-2FCB-43FB-A4CC-6928DA9AE718}" srcOrd="0" destOrd="0" presId="urn:microsoft.com/office/officeart/2005/8/layout/radial6"/>
    <dgm:cxn modelId="{28DA6D03-64E7-4984-AC09-703A8D9DC995}" srcId="{30B9A9E6-C624-4709-B74B-5C455BF7F709}" destId="{C3D7EABD-0188-44B5-9DF9-62D1A0729BF3}" srcOrd="3" destOrd="0" parTransId="{A690C754-50E7-4779-BFEB-A71D3D404540}" sibTransId="{B51C7786-FD02-4BA0-97EA-DB656286B86A}"/>
    <dgm:cxn modelId="{0C8FFB9A-1B34-4455-B26F-B50D1FB649C4}" type="presOf" srcId="{C3D7EABD-0188-44B5-9DF9-62D1A0729BF3}" destId="{309A38E4-7C45-4273-986C-4E37746BF68E}" srcOrd="0" destOrd="0" presId="urn:microsoft.com/office/officeart/2005/8/layout/radial6"/>
    <dgm:cxn modelId="{BDEC852D-61E3-4325-8BA5-0A32D97CF095}" type="presParOf" srcId="{ED4DD8C9-FDDE-4EB1-B1BB-6A476B3C48C3}" destId="{335B10F1-0E2E-4AEA-9702-8B5967936C29}" srcOrd="0" destOrd="0" presId="urn:microsoft.com/office/officeart/2005/8/layout/radial6"/>
    <dgm:cxn modelId="{568F0353-9FAA-4B41-A136-6624F01BBCD1}" type="presParOf" srcId="{ED4DD8C9-FDDE-4EB1-B1BB-6A476B3C48C3}" destId="{E11C4C8D-2FCB-43FB-A4CC-6928DA9AE718}" srcOrd="1" destOrd="0" presId="urn:microsoft.com/office/officeart/2005/8/layout/radial6"/>
    <dgm:cxn modelId="{3ED28D35-ACC7-4D51-B368-66D6ED0FF7DD}" type="presParOf" srcId="{ED4DD8C9-FDDE-4EB1-B1BB-6A476B3C48C3}" destId="{A03DC71B-404A-4E9D-A921-15F591B5A5EE}" srcOrd="2" destOrd="0" presId="urn:microsoft.com/office/officeart/2005/8/layout/radial6"/>
    <dgm:cxn modelId="{C84ACA30-F810-478B-AD6B-ED6DA3FB0403}" type="presParOf" srcId="{ED4DD8C9-FDDE-4EB1-B1BB-6A476B3C48C3}" destId="{3680CEF5-4E93-4B21-8977-534C118B5605}" srcOrd="3" destOrd="0" presId="urn:microsoft.com/office/officeart/2005/8/layout/radial6"/>
    <dgm:cxn modelId="{EB0010EB-1AF3-480D-9F2D-91DD04746911}" type="presParOf" srcId="{ED4DD8C9-FDDE-4EB1-B1BB-6A476B3C48C3}" destId="{3B02B650-0042-40EA-A674-EBB1A612091B}" srcOrd="4" destOrd="0" presId="urn:microsoft.com/office/officeart/2005/8/layout/radial6"/>
    <dgm:cxn modelId="{5E91CA04-093D-4174-9235-71371D319ED6}" type="presParOf" srcId="{ED4DD8C9-FDDE-4EB1-B1BB-6A476B3C48C3}" destId="{5C7B2FAC-C2A7-4AFF-92E1-3B40881677DF}" srcOrd="5" destOrd="0" presId="urn:microsoft.com/office/officeart/2005/8/layout/radial6"/>
    <dgm:cxn modelId="{5EEB0DBF-6F77-4C31-9A80-590D26840116}" type="presParOf" srcId="{ED4DD8C9-FDDE-4EB1-B1BB-6A476B3C48C3}" destId="{EC7A5D30-2006-42D5-8C0B-7C6F223F5372}" srcOrd="6" destOrd="0" presId="urn:microsoft.com/office/officeart/2005/8/layout/radial6"/>
    <dgm:cxn modelId="{899F8715-AC22-4248-BBA4-0CDFE48382CF}" type="presParOf" srcId="{ED4DD8C9-FDDE-4EB1-B1BB-6A476B3C48C3}" destId="{43B29A68-FA04-4157-89F5-07172DB55CA7}" srcOrd="7" destOrd="0" presId="urn:microsoft.com/office/officeart/2005/8/layout/radial6"/>
    <dgm:cxn modelId="{0F1E8B92-5E51-44AA-AE2B-4D762420D85F}" type="presParOf" srcId="{ED4DD8C9-FDDE-4EB1-B1BB-6A476B3C48C3}" destId="{7BAE8762-49FE-49F4-906F-C57B17B4BC86}" srcOrd="8" destOrd="0" presId="urn:microsoft.com/office/officeart/2005/8/layout/radial6"/>
    <dgm:cxn modelId="{BAB404A0-7E62-4AEE-BF45-C234CDF0068B}" type="presParOf" srcId="{ED4DD8C9-FDDE-4EB1-B1BB-6A476B3C48C3}" destId="{A15F789B-BBA6-43B9-9489-9139FDC99B5C}" srcOrd="9" destOrd="0" presId="urn:microsoft.com/office/officeart/2005/8/layout/radial6"/>
    <dgm:cxn modelId="{9C8798B5-0B6B-4644-A3AB-4C3DF2CA52E5}" type="presParOf" srcId="{ED4DD8C9-FDDE-4EB1-B1BB-6A476B3C48C3}" destId="{309A38E4-7C45-4273-986C-4E37746BF68E}" srcOrd="10" destOrd="0" presId="urn:microsoft.com/office/officeart/2005/8/layout/radial6"/>
    <dgm:cxn modelId="{3C4FA0FA-B51B-4372-B51C-9F7211B1AD27}" type="presParOf" srcId="{ED4DD8C9-FDDE-4EB1-B1BB-6A476B3C48C3}" destId="{89789191-6484-4DC8-A27D-10DD8D1EFC8D}" srcOrd="11" destOrd="0" presId="urn:microsoft.com/office/officeart/2005/8/layout/radial6"/>
    <dgm:cxn modelId="{905A8276-7F43-4FB3-A9FE-292B7C13B1A1}" type="presParOf" srcId="{ED4DD8C9-FDDE-4EB1-B1BB-6A476B3C48C3}" destId="{9594732B-51C0-4D43-B65D-91C470D70CCD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65DC93A-CB47-4479-83DE-122A70AE760E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6A4272D-95D2-4171-93DA-DCFBD50F849F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cs-CZ" dirty="0" smtClean="0"/>
            <a:t>   </a:t>
          </a:r>
          <a:endParaRPr lang="cs-CZ" dirty="0"/>
        </a:p>
      </dgm:t>
    </dgm:pt>
    <dgm:pt modelId="{384B4EE3-4039-4FA6-B175-A355C46853B1}" type="parTrans" cxnId="{0F7B9D7B-2FB4-4844-85C8-968D3E875C81}">
      <dgm:prSet/>
      <dgm:spPr/>
      <dgm:t>
        <a:bodyPr/>
        <a:lstStyle/>
        <a:p>
          <a:endParaRPr lang="cs-CZ"/>
        </a:p>
      </dgm:t>
    </dgm:pt>
    <dgm:pt modelId="{E7B5791D-E0B0-49AA-846A-70E575856AC5}" type="sibTrans" cxnId="{0F7B9D7B-2FB4-4844-85C8-968D3E875C81}">
      <dgm:prSet/>
      <dgm:spPr/>
      <dgm:t>
        <a:bodyPr/>
        <a:lstStyle/>
        <a:p>
          <a:endParaRPr lang="cs-CZ"/>
        </a:p>
      </dgm:t>
    </dgm:pt>
    <dgm:pt modelId="{902D5E44-B157-437A-A6C6-E226E3F1BD6D}">
      <dgm:prSet phldrT="[Text]"/>
      <dgm:spPr/>
      <dgm:t>
        <a:bodyPr/>
        <a:lstStyle/>
        <a:p>
          <a:r>
            <a:rPr lang="cs-CZ" dirty="0" smtClean="0"/>
            <a:t>O</a:t>
          </a:r>
          <a:endParaRPr lang="cs-CZ" dirty="0"/>
        </a:p>
      </dgm:t>
    </dgm:pt>
    <dgm:pt modelId="{0214760C-1B05-411E-92FB-91E2352F1902}" type="parTrans" cxnId="{6F23F4F6-EF2E-4D29-9589-34555724B23A}">
      <dgm:prSet/>
      <dgm:spPr/>
      <dgm:t>
        <a:bodyPr/>
        <a:lstStyle/>
        <a:p>
          <a:endParaRPr lang="cs-CZ"/>
        </a:p>
      </dgm:t>
    </dgm:pt>
    <dgm:pt modelId="{F8EC147C-DD47-4BCB-B105-D4C165ED156B}" type="sibTrans" cxnId="{6F23F4F6-EF2E-4D29-9589-34555724B23A}">
      <dgm:prSet/>
      <dgm:spPr/>
      <dgm:t>
        <a:bodyPr/>
        <a:lstStyle/>
        <a:p>
          <a:endParaRPr lang="cs-CZ"/>
        </a:p>
      </dgm:t>
    </dgm:pt>
    <dgm:pt modelId="{FA5E89B6-BC90-4559-AF63-FBF05357F4F3}">
      <dgm:prSet phldrT="[Text]"/>
      <dgm:spPr/>
      <dgm:t>
        <a:bodyPr/>
        <a:lstStyle/>
        <a:p>
          <a:r>
            <a:rPr lang="cs-CZ" dirty="0" smtClean="0"/>
            <a:t>V</a:t>
          </a:r>
          <a:endParaRPr lang="cs-CZ" dirty="0"/>
        </a:p>
      </dgm:t>
    </dgm:pt>
    <dgm:pt modelId="{9E8573D8-3CC8-4B12-9025-4C0E76869CF4}" type="parTrans" cxnId="{A6DCF1C2-D3ED-46E6-ACD2-DC873E185C25}">
      <dgm:prSet/>
      <dgm:spPr/>
      <dgm:t>
        <a:bodyPr/>
        <a:lstStyle/>
        <a:p>
          <a:endParaRPr lang="cs-CZ"/>
        </a:p>
      </dgm:t>
    </dgm:pt>
    <dgm:pt modelId="{A54E40B7-9BA7-461C-B082-3C513C2001AC}" type="sibTrans" cxnId="{A6DCF1C2-D3ED-46E6-ACD2-DC873E185C25}">
      <dgm:prSet/>
      <dgm:spPr/>
      <dgm:t>
        <a:bodyPr/>
        <a:lstStyle/>
        <a:p>
          <a:endParaRPr lang="cs-CZ"/>
        </a:p>
      </dgm:t>
    </dgm:pt>
    <dgm:pt modelId="{46751F8A-577C-4CBB-B1B7-5C16C4C710D6}">
      <dgm:prSet phldrT="[Text]"/>
      <dgm:spPr/>
      <dgm:t>
        <a:bodyPr/>
        <a:lstStyle/>
        <a:p>
          <a:r>
            <a:rPr lang="cs-CZ" dirty="0" smtClean="0"/>
            <a:t>P</a:t>
          </a:r>
          <a:endParaRPr lang="cs-CZ" dirty="0"/>
        </a:p>
      </dgm:t>
    </dgm:pt>
    <dgm:pt modelId="{92D09FFB-5412-4E10-99AE-069C2B35E76E}" type="parTrans" cxnId="{BB6B991A-7A17-4C13-9DFD-B8ED8E94E889}">
      <dgm:prSet/>
      <dgm:spPr/>
      <dgm:t>
        <a:bodyPr/>
        <a:lstStyle/>
        <a:p>
          <a:endParaRPr lang="cs-CZ"/>
        </a:p>
      </dgm:t>
    </dgm:pt>
    <dgm:pt modelId="{FE6EA86A-4EE4-400B-BB68-6DBBA1410726}" type="sibTrans" cxnId="{BB6B991A-7A17-4C13-9DFD-B8ED8E94E889}">
      <dgm:prSet/>
      <dgm:spPr/>
      <dgm:t>
        <a:bodyPr/>
        <a:lstStyle/>
        <a:p>
          <a:endParaRPr lang="cs-CZ"/>
        </a:p>
      </dgm:t>
    </dgm:pt>
    <dgm:pt modelId="{F1A35DC8-415A-43D4-ABFC-D40E3D525A20}">
      <dgm:prSet phldrT="[Text]"/>
      <dgm:spPr/>
      <dgm:t>
        <a:bodyPr/>
        <a:lstStyle/>
        <a:p>
          <a:r>
            <a:rPr lang="cs-CZ" dirty="0" smtClean="0"/>
            <a:t>A</a:t>
          </a:r>
          <a:endParaRPr lang="cs-CZ" dirty="0"/>
        </a:p>
      </dgm:t>
    </dgm:pt>
    <dgm:pt modelId="{0BEEF46E-8FBC-48B2-B3F5-CD7F0228B7F4}" type="parTrans" cxnId="{C4BD39DE-2C1F-4BD6-869F-5FCA7E92CF1E}">
      <dgm:prSet/>
      <dgm:spPr/>
      <dgm:t>
        <a:bodyPr/>
        <a:lstStyle/>
        <a:p>
          <a:endParaRPr lang="cs-CZ"/>
        </a:p>
      </dgm:t>
    </dgm:pt>
    <dgm:pt modelId="{F48C7E0A-EDEE-4948-AAC2-B0E5EF492437}" type="sibTrans" cxnId="{C4BD39DE-2C1F-4BD6-869F-5FCA7E92CF1E}">
      <dgm:prSet/>
      <dgm:spPr/>
      <dgm:t>
        <a:bodyPr/>
        <a:lstStyle/>
        <a:p>
          <a:endParaRPr lang="cs-CZ"/>
        </a:p>
      </dgm:t>
    </dgm:pt>
    <dgm:pt modelId="{9B54245B-AFBA-4C1E-B403-78A1EB1868BB}">
      <dgm:prSet phldrT="[Text]"/>
      <dgm:spPr/>
      <dgm:t>
        <a:bodyPr/>
        <a:lstStyle/>
        <a:p>
          <a:r>
            <a:rPr lang="cs-CZ" dirty="0" smtClean="0"/>
            <a:t>A</a:t>
          </a:r>
          <a:endParaRPr lang="cs-CZ" dirty="0"/>
        </a:p>
      </dgm:t>
    </dgm:pt>
    <dgm:pt modelId="{FD3B19A3-4E6E-4387-8AAB-4A5395309085}" type="parTrans" cxnId="{C007B9BC-552C-4A9D-A990-0087F2AFF9FB}">
      <dgm:prSet/>
      <dgm:spPr/>
      <dgm:t>
        <a:bodyPr/>
        <a:lstStyle/>
        <a:p>
          <a:endParaRPr lang="cs-CZ"/>
        </a:p>
      </dgm:t>
    </dgm:pt>
    <dgm:pt modelId="{9C0AF7B8-F796-4D5E-BB5D-778C14BA4CF9}" type="sibTrans" cxnId="{C007B9BC-552C-4A9D-A990-0087F2AFF9FB}">
      <dgm:prSet/>
      <dgm:spPr/>
      <dgm:t>
        <a:bodyPr/>
        <a:lstStyle/>
        <a:p>
          <a:endParaRPr lang="cs-CZ"/>
        </a:p>
      </dgm:t>
    </dgm:pt>
    <dgm:pt modelId="{DE21AC0E-7294-4E6B-8610-813E5F10C564}" type="pres">
      <dgm:prSet presAssocID="{C65DC93A-CB47-4479-83DE-122A70AE760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EAC48D5-AAA7-4636-A34D-F541A6061790}" type="pres">
      <dgm:prSet presAssocID="{E6A4272D-95D2-4171-93DA-DCFBD50F849F}" presName="centerShape" presStyleLbl="node0" presStyleIdx="0" presStyleCnt="1"/>
      <dgm:spPr/>
      <dgm:t>
        <a:bodyPr/>
        <a:lstStyle/>
        <a:p>
          <a:endParaRPr lang="cs-CZ"/>
        </a:p>
      </dgm:t>
    </dgm:pt>
    <dgm:pt modelId="{887B077E-9343-43A8-8A60-73A92127A807}" type="pres">
      <dgm:prSet presAssocID="{902D5E44-B157-437A-A6C6-E226E3F1BD6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B924885-1D0E-4085-B593-C12452CB73EC}" type="pres">
      <dgm:prSet presAssocID="{902D5E44-B157-437A-A6C6-E226E3F1BD6D}" presName="dummy" presStyleCnt="0"/>
      <dgm:spPr/>
    </dgm:pt>
    <dgm:pt modelId="{08544631-0EBA-49E8-B908-4D0003627C9E}" type="pres">
      <dgm:prSet presAssocID="{F8EC147C-DD47-4BCB-B105-D4C165ED156B}" presName="sibTrans" presStyleLbl="sibTrans2D1" presStyleIdx="0" presStyleCnt="5"/>
      <dgm:spPr/>
      <dgm:t>
        <a:bodyPr/>
        <a:lstStyle/>
        <a:p>
          <a:endParaRPr lang="cs-CZ"/>
        </a:p>
      </dgm:t>
    </dgm:pt>
    <dgm:pt modelId="{D2823BCF-68D3-45C8-B73F-137E307384F9}" type="pres">
      <dgm:prSet presAssocID="{FA5E89B6-BC90-4559-AF63-FBF05357F4F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9F753B-23DF-4BE2-BCDA-B5B1E57A29F6}" type="pres">
      <dgm:prSet presAssocID="{FA5E89B6-BC90-4559-AF63-FBF05357F4F3}" presName="dummy" presStyleCnt="0"/>
      <dgm:spPr/>
    </dgm:pt>
    <dgm:pt modelId="{D09176C7-2814-4598-84FC-E25AEC5B688E}" type="pres">
      <dgm:prSet presAssocID="{A54E40B7-9BA7-461C-B082-3C513C2001AC}" presName="sibTrans" presStyleLbl="sibTrans2D1" presStyleIdx="1" presStyleCnt="5"/>
      <dgm:spPr/>
      <dgm:t>
        <a:bodyPr/>
        <a:lstStyle/>
        <a:p>
          <a:endParaRPr lang="cs-CZ"/>
        </a:p>
      </dgm:t>
    </dgm:pt>
    <dgm:pt modelId="{03B7306C-00C1-4E10-8904-0ABF59D86C61}" type="pres">
      <dgm:prSet presAssocID="{46751F8A-577C-4CBB-B1B7-5C16C4C710D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E9F2CA-2AD8-4F0D-880F-0AF782B9A213}" type="pres">
      <dgm:prSet presAssocID="{46751F8A-577C-4CBB-B1B7-5C16C4C710D6}" presName="dummy" presStyleCnt="0"/>
      <dgm:spPr/>
    </dgm:pt>
    <dgm:pt modelId="{89E20737-CC80-4F2E-908E-F3E9D66DACE3}" type="pres">
      <dgm:prSet presAssocID="{FE6EA86A-4EE4-400B-BB68-6DBBA1410726}" presName="sibTrans" presStyleLbl="sibTrans2D1" presStyleIdx="2" presStyleCnt="5"/>
      <dgm:spPr/>
      <dgm:t>
        <a:bodyPr/>
        <a:lstStyle/>
        <a:p>
          <a:endParaRPr lang="cs-CZ"/>
        </a:p>
      </dgm:t>
    </dgm:pt>
    <dgm:pt modelId="{CC110B6C-37C7-4976-A59D-226690DED330}" type="pres">
      <dgm:prSet presAssocID="{F1A35DC8-415A-43D4-ABFC-D40E3D525A2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71717B-2526-4DB5-AC30-9BCCCD8C9899}" type="pres">
      <dgm:prSet presAssocID="{F1A35DC8-415A-43D4-ABFC-D40E3D525A20}" presName="dummy" presStyleCnt="0"/>
      <dgm:spPr/>
    </dgm:pt>
    <dgm:pt modelId="{1DF0E177-C8DC-42E4-A436-AD9877D63E1A}" type="pres">
      <dgm:prSet presAssocID="{F48C7E0A-EDEE-4948-AAC2-B0E5EF492437}" presName="sibTrans" presStyleLbl="sibTrans2D1" presStyleIdx="3" presStyleCnt="5"/>
      <dgm:spPr/>
      <dgm:t>
        <a:bodyPr/>
        <a:lstStyle/>
        <a:p>
          <a:endParaRPr lang="cs-CZ"/>
        </a:p>
      </dgm:t>
    </dgm:pt>
    <dgm:pt modelId="{52A0396D-6065-4173-B78A-EE80B885A6AD}" type="pres">
      <dgm:prSet presAssocID="{9B54245B-AFBA-4C1E-B403-78A1EB1868B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5E60C4-5CD2-491A-9CA4-947CD8159669}" type="pres">
      <dgm:prSet presAssocID="{9B54245B-AFBA-4C1E-B403-78A1EB1868BB}" presName="dummy" presStyleCnt="0"/>
      <dgm:spPr/>
    </dgm:pt>
    <dgm:pt modelId="{8D77E9B2-C88B-465C-BB17-55D73728693A}" type="pres">
      <dgm:prSet presAssocID="{9C0AF7B8-F796-4D5E-BB5D-778C14BA4CF9}" presName="sibTrans" presStyleLbl="sibTrans2D1" presStyleIdx="4" presStyleCnt="5" custLinFactNeighborX="1444" custLinFactNeighborY="-2534"/>
      <dgm:spPr/>
      <dgm:t>
        <a:bodyPr/>
        <a:lstStyle/>
        <a:p>
          <a:endParaRPr lang="cs-CZ"/>
        </a:p>
      </dgm:t>
    </dgm:pt>
  </dgm:ptLst>
  <dgm:cxnLst>
    <dgm:cxn modelId="{A9497351-D0D5-4F82-9487-225E29921A15}" type="presOf" srcId="{A54E40B7-9BA7-461C-B082-3C513C2001AC}" destId="{D09176C7-2814-4598-84FC-E25AEC5B688E}" srcOrd="0" destOrd="0" presId="urn:microsoft.com/office/officeart/2005/8/layout/radial6"/>
    <dgm:cxn modelId="{E25D6BF5-9AE4-473F-9A12-1FDFB5F3FEF1}" type="presOf" srcId="{FE6EA86A-4EE4-400B-BB68-6DBBA1410726}" destId="{89E20737-CC80-4F2E-908E-F3E9D66DACE3}" srcOrd="0" destOrd="0" presId="urn:microsoft.com/office/officeart/2005/8/layout/radial6"/>
    <dgm:cxn modelId="{2C071FCC-79CF-4453-8A5A-BDCB8A2ED7C6}" type="presOf" srcId="{9C0AF7B8-F796-4D5E-BB5D-778C14BA4CF9}" destId="{8D77E9B2-C88B-465C-BB17-55D73728693A}" srcOrd="0" destOrd="0" presId="urn:microsoft.com/office/officeart/2005/8/layout/radial6"/>
    <dgm:cxn modelId="{E3A6F5B7-5901-4689-A57F-098F7542A746}" type="presOf" srcId="{F1A35DC8-415A-43D4-ABFC-D40E3D525A20}" destId="{CC110B6C-37C7-4976-A59D-226690DED330}" srcOrd="0" destOrd="0" presId="urn:microsoft.com/office/officeart/2005/8/layout/radial6"/>
    <dgm:cxn modelId="{4D6D6008-3B37-48B2-8D60-984B1B0A58ED}" type="presOf" srcId="{9B54245B-AFBA-4C1E-B403-78A1EB1868BB}" destId="{52A0396D-6065-4173-B78A-EE80B885A6AD}" srcOrd="0" destOrd="0" presId="urn:microsoft.com/office/officeart/2005/8/layout/radial6"/>
    <dgm:cxn modelId="{0F7B9D7B-2FB4-4844-85C8-968D3E875C81}" srcId="{C65DC93A-CB47-4479-83DE-122A70AE760E}" destId="{E6A4272D-95D2-4171-93DA-DCFBD50F849F}" srcOrd="0" destOrd="0" parTransId="{384B4EE3-4039-4FA6-B175-A355C46853B1}" sibTransId="{E7B5791D-E0B0-49AA-846A-70E575856AC5}"/>
    <dgm:cxn modelId="{950B8E0A-C79E-41C4-AB70-41C363A41DC9}" type="presOf" srcId="{F8EC147C-DD47-4BCB-B105-D4C165ED156B}" destId="{08544631-0EBA-49E8-B908-4D0003627C9E}" srcOrd="0" destOrd="0" presId="urn:microsoft.com/office/officeart/2005/8/layout/radial6"/>
    <dgm:cxn modelId="{C4BD39DE-2C1F-4BD6-869F-5FCA7E92CF1E}" srcId="{E6A4272D-95D2-4171-93DA-DCFBD50F849F}" destId="{F1A35DC8-415A-43D4-ABFC-D40E3D525A20}" srcOrd="3" destOrd="0" parTransId="{0BEEF46E-8FBC-48B2-B3F5-CD7F0228B7F4}" sibTransId="{F48C7E0A-EDEE-4948-AAC2-B0E5EF492437}"/>
    <dgm:cxn modelId="{B7095C1A-61AB-4FE3-80FA-94FB1DE597EE}" type="presOf" srcId="{FA5E89B6-BC90-4559-AF63-FBF05357F4F3}" destId="{D2823BCF-68D3-45C8-B73F-137E307384F9}" srcOrd="0" destOrd="0" presId="urn:microsoft.com/office/officeart/2005/8/layout/radial6"/>
    <dgm:cxn modelId="{C0A5EBDD-ED48-4F2A-8C0C-8DB9DA861983}" type="presOf" srcId="{F48C7E0A-EDEE-4948-AAC2-B0E5EF492437}" destId="{1DF0E177-C8DC-42E4-A436-AD9877D63E1A}" srcOrd="0" destOrd="0" presId="urn:microsoft.com/office/officeart/2005/8/layout/radial6"/>
    <dgm:cxn modelId="{5B49CD1E-DDA4-4EC3-A7C7-5A6DFAA3AF34}" type="presOf" srcId="{C65DC93A-CB47-4479-83DE-122A70AE760E}" destId="{DE21AC0E-7294-4E6B-8610-813E5F10C564}" srcOrd="0" destOrd="0" presId="urn:microsoft.com/office/officeart/2005/8/layout/radial6"/>
    <dgm:cxn modelId="{A6DCF1C2-D3ED-46E6-ACD2-DC873E185C25}" srcId="{E6A4272D-95D2-4171-93DA-DCFBD50F849F}" destId="{FA5E89B6-BC90-4559-AF63-FBF05357F4F3}" srcOrd="1" destOrd="0" parTransId="{9E8573D8-3CC8-4B12-9025-4C0E76869CF4}" sibTransId="{A54E40B7-9BA7-461C-B082-3C513C2001AC}"/>
    <dgm:cxn modelId="{9D79D8D3-2A20-4AB8-A679-B94F78C503C5}" type="presOf" srcId="{46751F8A-577C-4CBB-B1B7-5C16C4C710D6}" destId="{03B7306C-00C1-4E10-8904-0ABF59D86C61}" srcOrd="0" destOrd="0" presId="urn:microsoft.com/office/officeart/2005/8/layout/radial6"/>
    <dgm:cxn modelId="{BB6B991A-7A17-4C13-9DFD-B8ED8E94E889}" srcId="{E6A4272D-95D2-4171-93DA-DCFBD50F849F}" destId="{46751F8A-577C-4CBB-B1B7-5C16C4C710D6}" srcOrd="2" destOrd="0" parTransId="{92D09FFB-5412-4E10-99AE-069C2B35E76E}" sibTransId="{FE6EA86A-4EE4-400B-BB68-6DBBA1410726}"/>
    <dgm:cxn modelId="{C007B9BC-552C-4A9D-A990-0087F2AFF9FB}" srcId="{E6A4272D-95D2-4171-93DA-DCFBD50F849F}" destId="{9B54245B-AFBA-4C1E-B403-78A1EB1868BB}" srcOrd="4" destOrd="0" parTransId="{FD3B19A3-4E6E-4387-8AAB-4A5395309085}" sibTransId="{9C0AF7B8-F796-4D5E-BB5D-778C14BA4CF9}"/>
    <dgm:cxn modelId="{6F23F4F6-EF2E-4D29-9589-34555724B23A}" srcId="{E6A4272D-95D2-4171-93DA-DCFBD50F849F}" destId="{902D5E44-B157-437A-A6C6-E226E3F1BD6D}" srcOrd="0" destOrd="0" parTransId="{0214760C-1B05-411E-92FB-91E2352F1902}" sibTransId="{F8EC147C-DD47-4BCB-B105-D4C165ED156B}"/>
    <dgm:cxn modelId="{520BEAFC-1B95-46FA-AA07-0302AEF12DAF}" type="presOf" srcId="{902D5E44-B157-437A-A6C6-E226E3F1BD6D}" destId="{887B077E-9343-43A8-8A60-73A92127A807}" srcOrd="0" destOrd="0" presId="urn:microsoft.com/office/officeart/2005/8/layout/radial6"/>
    <dgm:cxn modelId="{7DA36B48-290B-4C58-890F-3C10FE56F58A}" type="presOf" srcId="{E6A4272D-95D2-4171-93DA-DCFBD50F849F}" destId="{2EAC48D5-AAA7-4636-A34D-F541A6061790}" srcOrd="0" destOrd="0" presId="urn:microsoft.com/office/officeart/2005/8/layout/radial6"/>
    <dgm:cxn modelId="{F9E59539-F4C4-4E64-9B1D-AF27BA465AC6}" type="presParOf" srcId="{DE21AC0E-7294-4E6B-8610-813E5F10C564}" destId="{2EAC48D5-AAA7-4636-A34D-F541A6061790}" srcOrd="0" destOrd="0" presId="urn:microsoft.com/office/officeart/2005/8/layout/radial6"/>
    <dgm:cxn modelId="{9CA28F42-8E53-4FCD-BE12-A03A41F0F00F}" type="presParOf" srcId="{DE21AC0E-7294-4E6B-8610-813E5F10C564}" destId="{887B077E-9343-43A8-8A60-73A92127A807}" srcOrd="1" destOrd="0" presId="urn:microsoft.com/office/officeart/2005/8/layout/radial6"/>
    <dgm:cxn modelId="{73F2EC03-61DA-405C-A467-ADCEB766AC6D}" type="presParOf" srcId="{DE21AC0E-7294-4E6B-8610-813E5F10C564}" destId="{5B924885-1D0E-4085-B593-C12452CB73EC}" srcOrd="2" destOrd="0" presId="urn:microsoft.com/office/officeart/2005/8/layout/radial6"/>
    <dgm:cxn modelId="{F4359B95-A695-4C4E-B36A-C41DAC36BB69}" type="presParOf" srcId="{DE21AC0E-7294-4E6B-8610-813E5F10C564}" destId="{08544631-0EBA-49E8-B908-4D0003627C9E}" srcOrd="3" destOrd="0" presId="urn:microsoft.com/office/officeart/2005/8/layout/radial6"/>
    <dgm:cxn modelId="{06A135EE-0AF7-49B3-90F8-72F7B1A37752}" type="presParOf" srcId="{DE21AC0E-7294-4E6B-8610-813E5F10C564}" destId="{D2823BCF-68D3-45C8-B73F-137E307384F9}" srcOrd="4" destOrd="0" presId="urn:microsoft.com/office/officeart/2005/8/layout/radial6"/>
    <dgm:cxn modelId="{5E77522D-6ACB-437C-8087-A08BF226D341}" type="presParOf" srcId="{DE21AC0E-7294-4E6B-8610-813E5F10C564}" destId="{A79F753B-23DF-4BE2-BCDA-B5B1E57A29F6}" srcOrd="5" destOrd="0" presId="urn:microsoft.com/office/officeart/2005/8/layout/radial6"/>
    <dgm:cxn modelId="{1B62769D-A7F5-4758-92C9-52DF44296435}" type="presParOf" srcId="{DE21AC0E-7294-4E6B-8610-813E5F10C564}" destId="{D09176C7-2814-4598-84FC-E25AEC5B688E}" srcOrd="6" destOrd="0" presId="urn:microsoft.com/office/officeart/2005/8/layout/radial6"/>
    <dgm:cxn modelId="{336E0FB3-E2B3-4FA8-8CAE-9646F98B42B6}" type="presParOf" srcId="{DE21AC0E-7294-4E6B-8610-813E5F10C564}" destId="{03B7306C-00C1-4E10-8904-0ABF59D86C61}" srcOrd="7" destOrd="0" presId="urn:microsoft.com/office/officeart/2005/8/layout/radial6"/>
    <dgm:cxn modelId="{3796411C-1115-402B-8324-76E02E7EF58B}" type="presParOf" srcId="{DE21AC0E-7294-4E6B-8610-813E5F10C564}" destId="{CCE9F2CA-2AD8-4F0D-880F-0AF782B9A213}" srcOrd="8" destOrd="0" presId="urn:microsoft.com/office/officeart/2005/8/layout/radial6"/>
    <dgm:cxn modelId="{ED9A56CF-956B-497F-BC6A-C856533BA6BF}" type="presParOf" srcId="{DE21AC0E-7294-4E6B-8610-813E5F10C564}" destId="{89E20737-CC80-4F2E-908E-F3E9D66DACE3}" srcOrd="9" destOrd="0" presId="urn:microsoft.com/office/officeart/2005/8/layout/radial6"/>
    <dgm:cxn modelId="{21FEE910-321B-4798-9EB9-6AB3FC3D43E2}" type="presParOf" srcId="{DE21AC0E-7294-4E6B-8610-813E5F10C564}" destId="{CC110B6C-37C7-4976-A59D-226690DED330}" srcOrd="10" destOrd="0" presId="urn:microsoft.com/office/officeart/2005/8/layout/radial6"/>
    <dgm:cxn modelId="{25FFD35B-32D4-40AC-8B2C-B37D56897424}" type="presParOf" srcId="{DE21AC0E-7294-4E6B-8610-813E5F10C564}" destId="{6871717B-2526-4DB5-AC30-9BCCCD8C9899}" srcOrd="11" destOrd="0" presId="urn:microsoft.com/office/officeart/2005/8/layout/radial6"/>
    <dgm:cxn modelId="{05A2AD38-082B-4EFB-AC17-0A1B781B26FB}" type="presParOf" srcId="{DE21AC0E-7294-4E6B-8610-813E5F10C564}" destId="{1DF0E177-C8DC-42E4-A436-AD9877D63E1A}" srcOrd="12" destOrd="0" presId="urn:microsoft.com/office/officeart/2005/8/layout/radial6"/>
    <dgm:cxn modelId="{F3D0C0C2-EBB4-448E-A42E-0755172C52A3}" type="presParOf" srcId="{DE21AC0E-7294-4E6B-8610-813E5F10C564}" destId="{52A0396D-6065-4173-B78A-EE80B885A6AD}" srcOrd="13" destOrd="0" presId="urn:microsoft.com/office/officeart/2005/8/layout/radial6"/>
    <dgm:cxn modelId="{BBD6E147-84F3-445E-9DE8-6F3224C6B0E3}" type="presParOf" srcId="{DE21AC0E-7294-4E6B-8610-813E5F10C564}" destId="{655E60C4-5CD2-491A-9CA4-947CD8159669}" srcOrd="14" destOrd="0" presId="urn:microsoft.com/office/officeart/2005/8/layout/radial6"/>
    <dgm:cxn modelId="{EB560E02-EE6A-43E7-A100-4B89FC070388}" type="presParOf" srcId="{DE21AC0E-7294-4E6B-8610-813E5F10C564}" destId="{8D77E9B2-C88B-465C-BB17-55D73728693A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DD7515D-A3E6-4250-B78B-EABC259F70E8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87D2170-7871-4B35-B217-78737AA475F6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cs-CZ" dirty="0" smtClean="0"/>
            <a:t>    </a:t>
          </a:r>
          <a:endParaRPr lang="cs-CZ" dirty="0"/>
        </a:p>
      </dgm:t>
    </dgm:pt>
    <dgm:pt modelId="{00D19262-A69E-4324-A4CB-118A09007823}" type="parTrans" cxnId="{72393E5B-2A40-4EEB-948F-E686D9D9B98D}">
      <dgm:prSet/>
      <dgm:spPr/>
      <dgm:t>
        <a:bodyPr/>
        <a:lstStyle/>
        <a:p>
          <a:endParaRPr lang="cs-CZ"/>
        </a:p>
      </dgm:t>
    </dgm:pt>
    <dgm:pt modelId="{046EFA46-F84A-435F-9116-1D68C08A4E1A}" type="sibTrans" cxnId="{72393E5B-2A40-4EEB-948F-E686D9D9B98D}">
      <dgm:prSet/>
      <dgm:spPr/>
      <dgm:t>
        <a:bodyPr/>
        <a:lstStyle/>
        <a:p>
          <a:endParaRPr lang="cs-CZ"/>
        </a:p>
      </dgm:t>
    </dgm:pt>
    <dgm:pt modelId="{6B362F63-8A18-4B63-B01A-36A84B066401}">
      <dgm:prSet phldrT="[Text]"/>
      <dgm:spPr/>
      <dgm:t>
        <a:bodyPr/>
        <a:lstStyle/>
        <a:p>
          <a:r>
            <a:rPr lang="cs-CZ" dirty="0" smtClean="0"/>
            <a:t>T</a:t>
          </a:r>
          <a:endParaRPr lang="cs-CZ" dirty="0"/>
        </a:p>
      </dgm:t>
    </dgm:pt>
    <dgm:pt modelId="{EC400140-71E4-48C0-8337-7ABF08E7AC34}" type="parTrans" cxnId="{284FE966-3A6B-4C65-A460-4228B2F9C4F1}">
      <dgm:prSet/>
      <dgm:spPr/>
      <dgm:t>
        <a:bodyPr/>
        <a:lstStyle/>
        <a:p>
          <a:endParaRPr lang="cs-CZ"/>
        </a:p>
      </dgm:t>
    </dgm:pt>
    <dgm:pt modelId="{FAFA4843-2A2C-4674-8BA5-547FCB284EFF}" type="sibTrans" cxnId="{284FE966-3A6B-4C65-A460-4228B2F9C4F1}">
      <dgm:prSet/>
      <dgm:spPr/>
      <dgm:t>
        <a:bodyPr/>
        <a:lstStyle/>
        <a:p>
          <a:endParaRPr lang="cs-CZ"/>
        </a:p>
      </dgm:t>
    </dgm:pt>
    <dgm:pt modelId="{37A90988-8B85-416A-8786-7878A39F28DC}">
      <dgm:prSet phldrT="[Text]"/>
      <dgm:spPr/>
      <dgm:t>
        <a:bodyPr/>
        <a:lstStyle/>
        <a:p>
          <a:r>
            <a:rPr lang="cs-CZ" dirty="0" smtClean="0"/>
            <a:t>S</a:t>
          </a:r>
          <a:endParaRPr lang="cs-CZ" dirty="0"/>
        </a:p>
      </dgm:t>
    </dgm:pt>
    <dgm:pt modelId="{0264A26C-2F65-4522-860E-E26D5D6D8D7E}" type="parTrans" cxnId="{579DC4EA-0907-4A96-B299-77F7ADA525BE}">
      <dgm:prSet/>
      <dgm:spPr/>
      <dgm:t>
        <a:bodyPr/>
        <a:lstStyle/>
        <a:p>
          <a:endParaRPr lang="cs-CZ"/>
        </a:p>
      </dgm:t>
    </dgm:pt>
    <dgm:pt modelId="{1DCF4FBA-3990-43D9-A979-35DC6998A18B}" type="sibTrans" cxnId="{579DC4EA-0907-4A96-B299-77F7ADA525BE}">
      <dgm:prSet/>
      <dgm:spPr/>
      <dgm:t>
        <a:bodyPr/>
        <a:lstStyle/>
        <a:p>
          <a:endParaRPr lang="cs-CZ"/>
        </a:p>
      </dgm:t>
    </dgm:pt>
    <dgm:pt modelId="{75CC5468-F9B4-40D1-A9F5-7661390E3B2C}">
      <dgm:prSet phldrT="[Text]"/>
      <dgm:spPr/>
      <dgm:t>
        <a:bodyPr/>
        <a:lstStyle/>
        <a:p>
          <a:r>
            <a:rPr lang="cs-CZ" dirty="0" smtClean="0"/>
            <a:t>R</a:t>
          </a:r>
          <a:endParaRPr lang="cs-CZ" dirty="0"/>
        </a:p>
      </dgm:t>
    </dgm:pt>
    <dgm:pt modelId="{E8619E55-F989-4D0A-A632-20C435F0793C}" type="parTrans" cxnId="{8ADFFA4B-FE97-4324-9951-3E61334ED6DC}">
      <dgm:prSet/>
      <dgm:spPr/>
      <dgm:t>
        <a:bodyPr/>
        <a:lstStyle/>
        <a:p>
          <a:endParaRPr lang="cs-CZ"/>
        </a:p>
      </dgm:t>
    </dgm:pt>
    <dgm:pt modelId="{1F264FEE-20CC-47A6-9117-29D40DF21429}" type="sibTrans" cxnId="{8ADFFA4B-FE97-4324-9951-3E61334ED6DC}">
      <dgm:prSet/>
      <dgm:spPr/>
      <dgm:t>
        <a:bodyPr/>
        <a:lstStyle/>
        <a:p>
          <a:endParaRPr lang="cs-CZ"/>
        </a:p>
      </dgm:t>
    </dgm:pt>
    <dgm:pt modelId="{B4F88DEA-3AB3-4FDB-8B23-C3E364BD985A}">
      <dgm:prSet phldrT="[Text]"/>
      <dgm:spPr/>
      <dgm:t>
        <a:bodyPr/>
        <a:lstStyle/>
        <a:p>
          <a:r>
            <a:rPr lang="cs-CZ" dirty="0" smtClean="0"/>
            <a:t>O</a:t>
          </a:r>
          <a:endParaRPr lang="cs-CZ" dirty="0"/>
        </a:p>
      </dgm:t>
    </dgm:pt>
    <dgm:pt modelId="{AF03CD79-7608-4715-9A18-D3DCB1EB1316}" type="parTrans" cxnId="{9054708F-9499-4598-A28E-A058BF19F0A9}">
      <dgm:prSet/>
      <dgm:spPr/>
      <dgm:t>
        <a:bodyPr/>
        <a:lstStyle/>
        <a:p>
          <a:endParaRPr lang="cs-CZ"/>
        </a:p>
      </dgm:t>
    </dgm:pt>
    <dgm:pt modelId="{3B9CF7C6-1083-480C-BF62-570EBB3067D1}" type="sibTrans" cxnId="{9054708F-9499-4598-A28E-A058BF19F0A9}">
      <dgm:prSet/>
      <dgm:spPr/>
      <dgm:t>
        <a:bodyPr/>
        <a:lstStyle/>
        <a:p>
          <a:endParaRPr lang="cs-CZ"/>
        </a:p>
      </dgm:t>
    </dgm:pt>
    <dgm:pt modelId="{34C4B98B-5820-48A5-8436-A7ECFAB32410}">
      <dgm:prSet phldrT="[Text]"/>
      <dgm:spPr/>
      <dgm:t>
        <a:bodyPr/>
        <a:lstStyle/>
        <a:p>
          <a:r>
            <a:rPr lang="cs-CZ" dirty="0" smtClean="0"/>
            <a:t>A</a:t>
          </a:r>
          <a:endParaRPr lang="cs-CZ" dirty="0"/>
        </a:p>
      </dgm:t>
    </dgm:pt>
    <dgm:pt modelId="{D22B183E-00DF-47EC-8E89-18221FC4BCDC}" type="parTrans" cxnId="{34054556-E92F-4FD6-AB03-4C8786D96F56}">
      <dgm:prSet/>
      <dgm:spPr/>
      <dgm:t>
        <a:bodyPr/>
        <a:lstStyle/>
        <a:p>
          <a:endParaRPr lang="cs-CZ"/>
        </a:p>
      </dgm:t>
    </dgm:pt>
    <dgm:pt modelId="{99638126-B75F-4585-92A0-310F049E4224}" type="sibTrans" cxnId="{34054556-E92F-4FD6-AB03-4C8786D96F56}">
      <dgm:prSet/>
      <dgm:spPr/>
      <dgm:t>
        <a:bodyPr/>
        <a:lstStyle/>
        <a:p>
          <a:endParaRPr lang="cs-CZ"/>
        </a:p>
      </dgm:t>
    </dgm:pt>
    <dgm:pt modelId="{34885FDD-97D9-42AC-9584-A21417220B3B}">
      <dgm:prSet phldrT="[Text]"/>
      <dgm:spPr/>
      <dgm:t>
        <a:bodyPr/>
        <a:lstStyle/>
        <a:p>
          <a:r>
            <a:rPr lang="cs-CZ" dirty="0" smtClean="0"/>
            <a:t>V</a:t>
          </a:r>
          <a:endParaRPr lang="cs-CZ" dirty="0"/>
        </a:p>
      </dgm:t>
    </dgm:pt>
    <dgm:pt modelId="{D68A2C8B-4D71-41E4-8F13-E52C6D8169C5}" type="parTrans" cxnId="{77746B5D-2004-4C11-861C-8061334D7BEB}">
      <dgm:prSet/>
      <dgm:spPr/>
      <dgm:t>
        <a:bodyPr/>
        <a:lstStyle/>
        <a:p>
          <a:endParaRPr lang="cs-CZ"/>
        </a:p>
      </dgm:t>
    </dgm:pt>
    <dgm:pt modelId="{4B48BBC8-712D-4028-B012-FE2A01EDFF37}" type="sibTrans" cxnId="{77746B5D-2004-4C11-861C-8061334D7BEB}">
      <dgm:prSet/>
      <dgm:spPr/>
      <dgm:t>
        <a:bodyPr/>
        <a:lstStyle/>
        <a:p>
          <a:endParaRPr lang="cs-CZ"/>
        </a:p>
      </dgm:t>
    </dgm:pt>
    <dgm:pt modelId="{61C3D373-E94F-4323-A882-4196EA1665EF}">
      <dgm:prSet phldrT="[Text]"/>
      <dgm:spPr/>
      <dgm:t>
        <a:bodyPr/>
        <a:lstStyle/>
        <a:p>
          <a:r>
            <a:rPr lang="cs-CZ" dirty="0" smtClean="0"/>
            <a:t>a</a:t>
          </a:r>
          <a:endParaRPr lang="cs-CZ" dirty="0"/>
        </a:p>
      </dgm:t>
    </dgm:pt>
    <dgm:pt modelId="{C4E3E479-5AE2-4EC5-977B-BE1EC6D5F8CB}" type="parTrans" cxnId="{5596F850-6B9F-4A15-9009-B2A0619E40D7}">
      <dgm:prSet/>
      <dgm:spPr/>
      <dgm:t>
        <a:bodyPr/>
        <a:lstStyle/>
        <a:p>
          <a:endParaRPr lang="cs-CZ"/>
        </a:p>
      </dgm:t>
    </dgm:pt>
    <dgm:pt modelId="{E54EB70D-BC69-445B-9E61-89EB9CC1A6B4}" type="sibTrans" cxnId="{5596F850-6B9F-4A15-9009-B2A0619E40D7}">
      <dgm:prSet/>
      <dgm:spPr/>
      <dgm:t>
        <a:bodyPr/>
        <a:lstStyle/>
        <a:p>
          <a:endParaRPr lang="cs-CZ"/>
        </a:p>
      </dgm:t>
    </dgm:pt>
    <dgm:pt modelId="{61B65AFD-CCB3-42FE-938C-95601F31B1E4}" type="pres">
      <dgm:prSet presAssocID="{4DD7515D-A3E6-4250-B78B-EABC259F70E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53E5F7F-2D00-444E-B6AA-245F32DCF5A3}" type="pres">
      <dgm:prSet presAssocID="{F87D2170-7871-4B35-B217-78737AA475F6}" presName="centerShape" presStyleLbl="node0" presStyleIdx="0" presStyleCnt="1"/>
      <dgm:spPr/>
      <dgm:t>
        <a:bodyPr/>
        <a:lstStyle/>
        <a:p>
          <a:endParaRPr lang="cs-CZ"/>
        </a:p>
      </dgm:t>
    </dgm:pt>
    <dgm:pt modelId="{8B5E071C-E17F-4F79-99E8-ED0C63540A3B}" type="pres">
      <dgm:prSet presAssocID="{6B362F63-8A18-4B63-B01A-36A84B066401}" presName="node" presStyleLbl="node1" presStyleIdx="0" presStyleCnt="7" custRadScaleRad="100478" custRadScaleInc="301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688FF4-B99F-4A4B-A6D4-EAD60DBADBB5}" type="pres">
      <dgm:prSet presAssocID="{6B362F63-8A18-4B63-B01A-36A84B066401}" presName="dummy" presStyleCnt="0"/>
      <dgm:spPr/>
    </dgm:pt>
    <dgm:pt modelId="{4CC5B5C6-AD55-44DD-83A7-E88364C86660}" type="pres">
      <dgm:prSet presAssocID="{FAFA4843-2A2C-4674-8BA5-547FCB284EFF}" presName="sibTrans" presStyleLbl="sibTrans2D1" presStyleIdx="0" presStyleCnt="7"/>
      <dgm:spPr/>
      <dgm:t>
        <a:bodyPr/>
        <a:lstStyle/>
        <a:p>
          <a:endParaRPr lang="cs-CZ"/>
        </a:p>
      </dgm:t>
    </dgm:pt>
    <dgm:pt modelId="{61434801-25DC-4800-9D8B-C9A5F1C0ADEB}" type="pres">
      <dgm:prSet presAssocID="{37A90988-8B85-416A-8786-7878A39F28DC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927754-AEEF-4BF0-BBC1-953012611EA5}" type="pres">
      <dgm:prSet presAssocID="{37A90988-8B85-416A-8786-7878A39F28DC}" presName="dummy" presStyleCnt="0"/>
      <dgm:spPr/>
    </dgm:pt>
    <dgm:pt modelId="{B4C4C6BA-6CD3-490E-83AD-E050F5BB45B7}" type="pres">
      <dgm:prSet presAssocID="{1DCF4FBA-3990-43D9-A979-35DC6998A18B}" presName="sibTrans" presStyleLbl="sibTrans2D1" presStyleIdx="1" presStyleCnt="7"/>
      <dgm:spPr/>
      <dgm:t>
        <a:bodyPr/>
        <a:lstStyle/>
        <a:p>
          <a:endParaRPr lang="cs-CZ"/>
        </a:p>
      </dgm:t>
    </dgm:pt>
    <dgm:pt modelId="{FCF69389-2CA6-41FD-BB01-3226D332A2D6}" type="pres">
      <dgm:prSet presAssocID="{75CC5468-F9B4-40D1-A9F5-7661390E3B2C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60FFB2-F9CC-4A7D-8531-BA5A1F8CB78B}" type="pres">
      <dgm:prSet presAssocID="{75CC5468-F9B4-40D1-A9F5-7661390E3B2C}" presName="dummy" presStyleCnt="0"/>
      <dgm:spPr/>
    </dgm:pt>
    <dgm:pt modelId="{D039A6F5-39D2-46F8-AF09-D271C214A952}" type="pres">
      <dgm:prSet presAssocID="{1F264FEE-20CC-47A6-9117-29D40DF21429}" presName="sibTrans" presStyleLbl="sibTrans2D1" presStyleIdx="2" presStyleCnt="7"/>
      <dgm:spPr/>
      <dgm:t>
        <a:bodyPr/>
        <a:lstStyle/>
        <a:p>
          <a:endParaRPr lang="cs-CZ"/>
        </a:p>
      </dgm:t>
    </dgm:pt>
    <dgm:pt modelId="{830EF6B4-0FE5-493E-A336-8AC56DB6A6B2}" type="pres">
      <dgm:prSet presAssocID="{B4F88DEA-3AB3-4FDB-8B23-C3E364BD985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5C7E1B-7355-4049-8281-D76B328FA5DB}" type="pres">
      <dgm:prSet presAssocID="{B4F88DEA-3AB3-4FDB-8B23-C3E364BD985A}" presName="dummy" presStyleCnt="0"/>
      <dgm:spPr/>
    </dgm:pt>
    <dgm:pt modelId="{54F23B37-8DC0-4760-AF55-2281DEA9CBE1}" type="pres">
      <dgm:prSet presAssocID="{3B9CF7C6-1083-480C-BF62-570EBB3067D1}" presName="sibTrans" presStyleLbl="sibTrans2D1" presStyleIdx="3" presStyleCnt="7"/>
      <dgm:spPr/>
      <dgm:t>
        <a:bodyPr/>
        <a:lstStyle/>
        <a:p>
          <a:endParaRPr lang="cs-CZ"/>
        </a:p>
      </dgm:t>
    </dgm:pt>
    <dgm:pt modelId="{79084EB3-97EF-486C-9056-F5D0053DFF97}" type="pres">
      <dgm:prSet presAssocID="{34C4B98B-5820-48A5-8436-A7ECFAB32410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8E424B-B052-437D-A338-4DE1ECB69F66}" type="pres">
      <dgm:prSet presAssocID="{34C4B98B-5820-48A5-8436-A7ECFAB32410}" presName="dummy" presStyleCnt="0"/>
      <dgm:spPr/>
    </dgm:pt>
    <dgm:pt modelId="{C8FBCBC6-F064-4CA8-A969-678937726372}" type="pres">
      <dgm:prSet presAssocID="{99638126-B75F-4585-92A0-310F049E4224}" presName="sibTrans" presStyleLbl="sibTrans2D1" presStyleIdx="4" presStyleCnt="7"/>
      <dgm:spPr/>
      <dgm:t>
        <a:bodyPr/>
        <a:lstStyle/>
        <a:p>
          <a:endParaRPr lang="cs-CZ"/>
        </a:p>
      </dgm:t>
    </dgm:pt>
    <dgm:pt modelId="{359CF514-B88B-46AA-920B-BC1DE5B2BB6B}" type="pres">
      <dgm:prSet presAssocID="{34885FDD-97D9-42AC-9584-A21417220B3B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9B7FEB-FAA9-455F-997D-FF61427B3800}" type="pres">
      <dgm:prSet presAssocID="{34885FDD-97D9-42AC-9584-A21417220B3B}" presName="dummy" presStyleCnt="0"/>
      <dgm:spPr/>
    </dgm:pt>
    <dgm:pt modelId="{B9B76822-B9F6-43A9-A771-0BAB1637F02F}" type="pres">
      <dgm:prSet presAssocID="{4B48BBC8-712D-4028-B012-FE2A01EDFF37}" presName="sibTrans" presStyleLbl="sibTrans2D1" presStyleIdx="5" presStyleCnt="7"/>
      <dgm:spPr/>
      <dgm:t>
        <a:bodyPr/>
        <a:lstStyle/>
        <a:p>
          <a:endParaRPr lang="cs-CZ"/>
        </a:p>
      </dgm:t>
    </dgm:pt>
    <dgm:pt modelId="{6C363085-A063-4D3F-89EE-D0FCDC7BD214}" type="pres">
      <dgm:prSet presAssocID="{61C3D373-E94F-4323-A882-4196EA1665EF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4A6668-90CB-4887-BB9C-33F5EA737B74}" type="pres">
      <dgm:prSet presAssocID="{61C3D373-E94F-4323-A882-4196EA1665EF}" presName="dummy" presStyleCnt="0"/>
      <dgm:spPr/>
    </dgm:pt>
    <dgm:pt modelId="{E41D02FE-79C6-4DD6-94C3-E3C81725FB8A}" type="pres">
      <dgm:prSet presAssocID="{E54EB70D-BC69-445B-9E61-89EB9CC1A6B4}" presName="sibTrans" presStyleLbl="sibTrans2D1" presStyleIdx="6" presStyleCnt="7"/>
      <dgm:spPr/>
      <dgm:t>
        <a:bodyPr/>
        <a:lstStyle/>
        <a:p>
          <a:endParaRPr lang="cs-CZ"/>
        </a:p>
      </dgm:t>
    </dgm:pt>
  </dgm:ptLst>
  <dgm:cxnLst>
    <dgm:cxn modelId="{9054708F-9499-4598-A28E-A058BF19F0A9}" srcId="{F87D2170-7871-4B35-B217-78737AA475F6}" destId="{B4F88DEA-3AB3-4FDB-8B23-C3E364BD985A}" srcOrd="3" destOrd="0" parTransId="{AF03CD79-7608-4715-9A18-D3DCB1EB1316}" sibTransId="{3B9CF7C6-1083-480C-BF62-570EBB3067D1}"/>
    <dgm:cxn modelId="{FE520E94-883D-4DC7-9A14-81F252E3EF84}" type="presOf" srcId="{4B48BBC8-712D-4028-B012-FE2A01EDFF37}" destId="{B9B76822-B9F6-43A9-A771-0BAB1637F02F}" srcOrd="0" destOrd="0" presId="urn:microsoft.com/office/officeart/2005/8/layout/radial6"/>
    <dgm:cxn modelId="{8ADFFA4B-FE97-4324-9951-3E61334ED6DC}" srcId="{F87D2170-7871-4B35-B217-78737AA475F6}" destId="{75CC5468-F9B4-40D1-A9F5-7661390E3B2C}" srcOrd="2" destOrd="0" parTransId="{E8619E55-F989-4D0A-A632-20C435F0793C}" sibTransId="{1F264FEE-20CC-47A6-9117-29D40DF21429}"/>
    <dgm:cxn modelId="{0D8F0497-4CA4-4127-8C91-0E1124846874}" type="presOf" srcId="{34C4B98B-5820-48A5-8436-A7ECFAB32410}" destId="{79084EB3-97EF-486C-9056-F5D0053DFF97}" srcOrd="0" destOrd="0" presId="urn:microsoft.com/office/officeart/2005/8/layout/radial6"/>
    <dgm:cxn modelId="{1FCB1736-D89E-4C4F-9AAD-DAFC2860CB92}" type="presOf" srcId="{3B9CF7C6-1083-480C-BF62-570EBB3067D1}" destId="{54F23B37-8DC0-4760-AF55-2281DEA9CBE1}" srcOrd="0" destOrd="0" presId="urn:microsoft.com/office/officeart/2005/8/layout/radial6"/>
    <dgm:cxn modelId="{72393E5B-2A40-4EEB-948F-E686D9D9B98D}" srcId="{4DD7515D-A3E6-4250-B78B-EABC259F70E8}" destId="{F87D2170-7871-4B35-B217-78737AA475F6}" srcOrd="0" destOrd="0" parTransId="{00D19262-A69E-4324-A4CB-118A09007823}" sibTransId="{046EFA46-F84A-435F-9116-1D68C08A4E1A}"/>
    <dgm:cxn modelId="{C4019C56-07FA-4C7D-8B82-8A7F2372B300}" type="presOf" srcId="{F87D2170-7871-4B35-B217-78737AA475F6}" destId="{A53E5F7F-2D00-444E-B6AA-245F32DCF5A3}" srcOrd="0" destOrd="0" presId="urn:microsoft.com/office/officeart/2005/8/layout/radial6"/>
    <dgm:cxn modelId="{284FE966-3A6B-4C65-A460-4228B2F9C4F1}" srcId="{F87D2170-7871-4B35-B217-78737AA475F6}" destId="{6B362F63-8A18-4B63-B01A-36A84B066401}" srcOrd="0" destOrd="0" parTransId="{EC400140-71E4-48C0-8337-7ABF08E7AC34}" sibTransId="{FAFA4843-2A2C-4674-8BA5-547FCB284EFF}"/>
    <dgm:cxn modelId="{B01F8BA2-B299-4093-9E12-4E15491CCE40}" type="presOf" srcId="{99638126-B75F-4585-92A0-310F049E4224}" destId="{C8FBCBC6-F064-4CA8-A969-678937726372}" srcOrd="0" destOrd="0" presId="urn:microsoft.com/office/officeart/2005/8/layout/radial6"/>
    <dgm:cxn modelId="{5596F850-6B9F-4A15-9009-B2A0619E40D7}" srcId="{F87D2170-7871-4B35-B217-78737AA475F6}" destId="{61C3D373-E94F-4323-A882-4196EA1665EF}" srcOrd="6" destOrd="0" parTransId="{C4E3E479-5AE2-4EC5-977B-BE1EC6D5F8CB}" sibTransId="{E54EB70D-BC69-445B-9E61-89EB9CC1A6B4}"/>
    <dgm:cxn modelId="{545C29EC-1723-4C7D-91ED-B2E3D7FA9B63}" type="presOf" srcId="{FAFA4843-2A2C-4674-8BA5-547FCB284EFF}" destId="{4CC5B5C6-AD55-44DD-83A7-E88364C86660}" srcOrd="0" destOrd="0" presId="urn:microsoft.com/office/officeart/2005/8/layout/radial6"/>
    <dgm:cxn modelId="{54DF0BD5-9EA4-45B6-8FCC-017ECAF29375}" type="presOf" srcId="{75CC5468-F9B4-40D1-A9F5-7661390E3B2C}" destId="{FCF69389-2CA6-41FD-BB01-3226D332A2D6}" srcOrd="0" destOrd="0" presId="urn:microsoft.com/office/officeart/2005/8/layout/radial6"/>
    <dgm:cxn modelId="{34054556-E92F-4FD6-AB03-4C8786D96F56}" srcId="{F87D2170-7871-4B35-B217-78737AA475F6}" destId="{34C4B98B-5820-48A5-8436-A7ECFAB32410}" srcOrd="4" destOrd="0" parTransId="{D22B183E-00DF-47EC-8E89-18221FC4BCDC}" sibTransId="{99638126-B75F-4585-92A0-310F049E4224}"/>
    <dgm:cxn modelId="{340515F8-3771-4144-8F7E-8761C97994A7}" type="presOf" srcId="{61C3D373-E94F-4323-A882-4196EA1665EF}" destId="{6C363085-A063-4D3F-89EE-D0FCDC7BD214}" srcOrd="0" destOrd="0" presId="urn:microsoft.com/office/officeart/2005/8/layout/radial6"/>
    <dgm:cxn modelId="{84E9A990-2E13-4D8A-8975-04D2812947AF}" type="presOf" srcId="{E54EB70D-BC69-445B-9E61-89EB9CC1A6B4}" destId="{E41D02FE-79C6-4DD6-94C3-E3C81725FB8A}" srcOrd="0" destOrd="0" presId="urn:microsoft.com/office/officeart/2005/8/layout/radial6"/>
    <dgm:cxn modelId="{5018CFA7-8F4F-4A3C-8885-1477DA85BE6F}" type="presOf" srcId="{6B362F63-8A18-4B63-B01A-36A84B066401}" destId="{8B5E071C-E17F-4F79-99E8-ED0C63540A3B}" srcOrd="0" destOrd="0" presId="urn:microsoft.com/office/officeart/2005/8/layout/radial6"/>
    <dgm:cxn modelId="{019323A5-8B95-421D-879E-E3FF2B4EFE77}" type="presOf" srcId="{B4F88DEA-3AB3-4FDB-8B23-C3E364BD985A}" destId="{830EF6B4-0FE5-493E-A336-8AC56DB6A6B2}" srcOrd="0" destOrd="0" presId="urn:microsoft.com/office/officeart/2005/8/layout/radial6"/>
    <dgm:cxn modelId="{248F26FE-9C78-4475-8933-CF41B6B16DE5}" type="presOf" srcId="{1DCF4FBA-3990-43D9-A979-35DC6998A18B}" destId="{B4C4C6BA-6CD3-490E-83AD-E050F5BB45B7}" srcOrd="0" destOrd="0" presId="urn:microsoft.com/office/officeart/2005/8/layout/radial6"/>
    <dgm:cxn modelId="{579DC4EA-0907-4A96-B299-77F7ADA525BE}" srcId="{F87D2170-7871-4B35-B217-78737AA475F6}" destId="{37A90988-8B85-416A-8786-7878A39F28DC}" srcOrd="1" destOrd="0" parTransId="{0264A26C-2F65-4522-860E-E26D5D6D8D7E}" sibTransId="{1DCF4FBA-3990-43D9-A979-35DC6998A18B}"/>
    <dgm:cxn modelId="{77746B5D-2004-4C11-861C-8061334D7BEB}" srcId="{F87D2170-7871-4B35-B217-78737AA475F6}" destId="{34885FDD-97D9-42AC-9584-A21417220B3B}" srcOrd="5" destOrd="0" parTransId="{D68A2C8B-4D71-41E4-8F13-E52C6D8169C5}" sibTransId="{4B48BBC8-712D-4028-B012-FE2A01EDFF37}"/>
    <dgm:cxn modelId="{44D9EF13-5262-48F1-AC7A-0A1CD0CE9B0D}" type="presOf" srcId="{4DD7515D-A3E6-4250-B78B-EABC259F70E8}" destId="{61B65AFD-CCB3-42FE-938C-95601F31B1E4}" srcOrd="0" destOrd="0" presId="urn:microsoft.com/office/officeart/2005/8/layout/radial6"/>
    <dgm:cxn modelId="{5A1D4506-1531-43DE-ACFA-60A84FA1FBBD}" type="presOf" srcId="{34885FDD-97D9-42AC-9584-A21417220B3B}" destId="{359CF514-B88B-46AA-920B-BC1DE5B2BB6B}" srcOrd="0" destOrd="0" presId="urn:microsoft.com/office/officeart/2005/8/layout/radial6"/>
    <dgm:cxn modelId="{03D55DD7-E9A1-4355-B9BF-5E279722AC6D}" type="presOf" srcId="{1F264FEE-20CC-47A6-9117-29D40DF21429}" destId="{D039A6F5-39D2-46F8-AF09-D271C214A952}" srcOrd="0" destOrd="0" presId="urn:microsoft.com/office/officeart/2005/8/layout/radial6"/>
    <dgm:cxn modelId="{C6ACAEA8-1F6F-42A7-815C-110FE578A60A}" type="presOf" srcId="{37A90988-8B85-416A-8786-7878A39F28DC}" destId="{61434801-25DC-4800-9D8B-C9A5F1C0ADEB}" srcOrd="0" destOrd="0" presId="urn:microsoft.com/office/officeart/2005/8/layout/radial6"/>
    <dgm:cxn modelId="{B8BBD87C-3E0E-440E-84D4-3600E0A40244}" type="presParOf" srcId="{61B65AFD-CCB3-42FE-938C-95601F31B1E4}" destId="{A53E5F7F-2D00-444E-B6AA-245F32DCF5A3}" srcOrd="0" destOrd="0" presId="urn:microsoft.com/office/officeart/2005/8/layout/radial6"/>
    <dgm:cxn modelId="{AB6462B3-ACFD-4DCF-84E1-7EE9C5FC35DD}" type="presParOf" srcId="{61B65AFD-CCB3-42FE-938C-95601F31B1E4}" destId="{8B5E071C-E17F-4F79-99E8-ED0C63540A3B}" srcOrd="1" destOrd="0" presId="urn:microsoft.com/office/officeart/2005/8/layout/radial6"/>
    <dgm:cxn modelId="{32C15FDD-BA67-4FBA-ACDE-C2C6C0E73274}" type="presParOf" srcId="{61B65AFD-CCB3-42FE-938C-95601F31B1E4}" destId="{C9688FF4-B99F-4A4B-A6D4-EAD60DBADBB5}" srcOrd="2" destOrd="0" presId="urn:microsoft.com/office/officeart/2005/8/layout/radial6"/>
    <dgm:cxn modelId="{C8F43BEB-37D1-4934-94C0-48D1EE43C456}" type="presParOf" srcId="{61B65AFD-CCB3-42FE-938C-95601F31B1E4}" destId="{4CC5B5C6-AD55-44DD-83A7-E88364C86660}" srcOrd="3" destOrd="0" presId="urn:microsoft.com/office/officeart/2005/8/layout/radial6"/>
    <dgm:cxn modelId="{D8CAEA14-95F0-4CC3-896C-412217B5A7CD}" type="presParOf" srcId="{61B65AFD-CCB3-42FE-938C-95601F31B1E4}" destId="{61434801-25DC-4800-9D8B-C9A5F1C0ADEB}" srcOrd="4" destOrd="0" presId="urn:microsoft.com/office/officeart/2005/8/layout/radial6"/>
    <dgm:cxn modelId="{864F836D-1B7C-4C76-8AB6-9007275ADF98}" type="presParOf" srcId="{61B65AFD-CCB3-42FE-938C-95601F31B1E4}" destId="{F1927754-AEEF-4BF0-BBC1-953012611EA5}" srcOrd="5" destOrd="0" presId="urn:microsoft.com/office/officeart/2005/8/layout/radial6"/>
    <dgm:cxn modelId="{6303AC1A-C543-4018-A8ED-42BBDF90B6E6}" type="presParOf" srcId="{61B65AFD-CCB3-42FE-938C-95601F31B1E4}" destId="{B4C4C6BA-6CD3-490E-83AD-E050F5BB45B7}" srcOrd="6" destOrd="0" presId="urn:microsoft.com/office/officeart/2005/8/layout/radial6"/>
    <dgm:cxn modelId="{C259AC2F-CE9A-44C5-9351-2CB969C62E63}" type="presParOf" srcId="{61B65AFD-CCB3-42FE-938C-95601F31B1E4}" destId="{FCF69389-2CA6-41FD-BB01-3226D332A2D6}" srcOrd="7" destOrd="0" presId="urn:microsoft.com/office/officeart/2005/8/layout/radial6"/>
    <dgm:cxn modelId="{303A68A8-63A2-4733-9EAA-05AE63C196BB}" type="presParOf" srcId="{61B65AFD-CCB3-42FE-938C-95601F31B1E4}" destId="{3B60FFB2-F9CC-4A7D-8531-BA5A1F8CB78B}" srcOrd="8" destOrd="0" presId="urn:microsoft.com/office/officeart/2005/8/layout/radial6"/>
    <dgm:cxn modelId="{0086441C-7981-422A-B8F8-0FEC07F93CB8}" type="presParOf" srcId="{61B65AFD-CCB3-42FE-938C-95601F31B1E4}" destId="{D039A6F5-39D2-46F8-AF09-D271C214A952}" srcOrd="9" destOrd="0" presId="urn:microsoft.com/office/officeart/2005/8/layout/radial6"/>
    <dgm:cxn modelId="{19E9CB95-C9C7-4027-BE52-5478AF51EE9A}" type="presParOf" srcId="{61B65AFD-CCB3-42FE-938C-95601F31B1E4}" destId="{830EF6B4-0FE5-493E-A336-8AC56DB6A6B2}" srcOrd="10" destOrd="0" presId="urn:microsoft.com/office/officeart/2005/8/layout/radial6"/>
    <dgm:cxn modelId="{1467C1CA-95F9-45E7-9588-B967107BEF5C}" type="presParOf" srcId="{61B65AFD-CCB3-42FE-938C-95601F31B1E4}" destId="{095C7E1B-7355-4049-8281-D76B328FA5DB}" srcOrd="11" destOrd="0" presId="urn:microsoft.com/office/officeart/2005/8/layout/radial6"/>
    <dgm:cxn modelId="{C8C75200-8C8A-49E7-B237-4F3A9AC0015B}" type="presParOf" srcId="{61B65AFD-CCB3-42FE-938C-95601F31B1E4}" destId="{54F23B37-8DC0-4760-AF55-2281DEA9CBE1}" srcOrd="12" destOrd="0" presId="urn:microsoft.com/office/officeart/2005/8/layout/radial6"/>
    <dgm:cxn modelId="{D9EC001B-BE9A-49E3-8A75-6FADEC7474DB}" type="presParOf" srcId="{61B65AFD-CCB3-42FE-938C-95601F31B1E4}" destId="{79084EB3-97EF-486C-9056-F5D0053DFF97}" srcOrd="13" destOrd="0" presId="urn:microsoft.com/office/officeart/2005/8/layout/radial6"/>
    <dgm:cxn modelId="{E0C65246-6318-4492-8BA9-10D3BDAE0DCD}" type="presParOf" srcId="{61B65AFD-CCB3-42FE-938C-95601F31B1E4}" destId="{288E424B-B052-437D-A338-4DE1ECB69F66}" srcOrd="14" destOrd="0" presId="urn:microsoft.com/office/officeart/2005/8/layout/radial6"/>
    <dgm:cxn modelId="{D83B18F2-F28D-480D-A440-F368CEDE1CD7}" type="presParOf" srcId="{61B65AFD-CCB3-42FE-938C-95601F31B1E4}" destId="{C8FBCBC6-F064-4CA8-A969-678937726372}" srcOrd="15" destOrd="0" presId="urn:microsoft.com/office/officeart/2005/8/layout/radial6"/>
    <dgm:cxn modelId="{73A5D084-CE0E-4D37-AC23-B3FF2EEBD172}" type="presParOf" srcId="{61B65AFD-CCB3-42FE-938C-95601F31B1E4}" destId="{359CF514-B88B-46AA-920B-BC1DE5B2BB6B}" srcOrd="16" destOrd="0" presId="urn:microsoft.com/office/officeart/2005/8/layout/radial6"/>
    <dgm:cxn modelId="{924234F0-345D-4C11-84A4-8F63266FCC69}" type="presParOf" srcId="{61B65AFD-CCB3-42FE-938C-95601F31B1E4}" destId="{6B9B7FEB-FAA9-455F-997D-FF61427B3800}" srcOrd="17" destOrd="0" presId="urn:microsoft.com/office/officeart/2005/8/layout/radial6"/>
    <dgm:cxn modelId="{E54DB06D-8AD6-4CBA-9992-819F3DEB54D4}" type="presParOf" srcId="{61B65AFD-CCB3-42FE-938C-95601F31B1E4}" destId="{B9B76822-B9F6-43A9-A771-0BAB1637F02F}" srcOrd="18" destOrd="0" presId="urn:microsoft.com/office/officeart/2005/8/layout/radial6"/>
    <dgm:cxn modelId="{9F8E83D8-04D0-488D-A7BA-84C7941B886F}" type="presParOf" srcId="{61B65AFD-CCB3-42FE-938C-95601F31B1E4}" destId="{6C363085-A063-4D3F-89EE-D0FCDC7BD214}" srcOrd="19" destOrd="0" presId="urn:microsoft.com/office/officeart/2005/8/layout/radial6"/>
    <dgm:cxn modelId="{CA21345D-F513-4253-B07D-D7B353C88166}" type="presParOf" srcId="{61B65AFD-CCB3-42FE-938C-95601F31B1E4}" destId="{494A6668-90CB-4887-BB9C-33F5EA737B74}" srcOrd="20" destOrd="0" presId="urn:microsoft.com/office/officeart/2005/8/layout/radial6"/>
    <dgm:cxn modelId="{5570E979-AFD9-4C6C-A8BF-C0612ED8CD14}" type="presParOf" srcId="{61B65AFD-CCB3-42FE-938C-95601F31B1E4}" destId="{E41D02FE-79C6-4DD6-94C3-E3C81725FB8A}" srcOrd="21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94732B-51C0-4D43-B65D-91C470D70CCD}">
      <dsp:nvSpPr>
        <dsp:cNvPr id="0" name=""/>
        <dsp:cNvSpPr/>
      </dsp:nvSpPr>
      <dsp:spPr>
        <a:xfrm>
          <a:off x="1008110" y="216020"/>
          <a:ext cx="1563436" cy="1563436"/>
        </a:xfrm>
        <a:prstGeom prst="blockArc">
          <a:avLst>
            <a:gd name="adj1" fmla="val 10800000"/>
            <a:gd name="adj2" fmla="val 1620000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5F789B-BBA6-43B9-9489-9139FDC99B5C}">
      <dsp:nvSpPr>
        <dsp:cNvPr id="0" name=""/>
        <dsp:cNvSpPr/>
      </dsp:nvSpPr>
      <dsp:spPr>
        <a:xfrm>
          <a:off x="1066317" y="234281"/>
          <a:ext cx="1563436" cy="1563436"/>
        </a:xfrm>
        <a:prstGeom prst="blockArc">
          <a:avLst>
            <a:gd name="adj1" fmla="val 5400000"/>
            <a:gd name="adj2" fmla="val 1080000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7A5D30-2006-42D5-8C0B-7C6F223F5372}">
      <dsp:nvSpPr>
        <dsp:cNvPr id="0" name=""/>
        <dsp:cNvSpPr/>
      </dsp:nvSpPr>
      <dsp:spPr>
        <a:xfrm>
          <a:off x="1066317" y="234281"/>
          <a:ext cx="1563436" cy="1563436"/>
        </a:xfrm>
        <a:prstGeom prst="blockArc">
          <a:avLst>
            <a:gd name="adj1" fmla="val 0"/>
            <a:gd name="adj2" fmla="val 540000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80CEF5-4E93-4B21-8977-534C118B5605}">
      <dsp:nvSpPr>
        <dsp:cNvPr id="0" name=""/>
        <dsp:cNvSpPr/>
      </dsp:nvSpPr>
      <dsp:spPr>
        <a:xfrm>
          <a:off x="1066317" y="234281"/>
          <a:ext cx="1563436" cy="1563436"/>
        </a:xfrm>
        <a:prstGeom prst="blockArc">
          <a:avLst>
            <a:gd name="adj1" fmla="val 16200000"/>
            <a:gd name="adj2" fmla="val 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5B10F1-0E2E-4AEA-9702-8B5967936C29}">
      <dsp:nvSpPr>
        <dsp:cNvPr id="0" name=""/>
        <dsp:cNvSpPr/>
      </dsp:nvSpPr>
      <dsp:spPr>
        <a:xfrm>
          <a:off x="1487993" y="655957"/>
          <a:ext cx="720084" cy="72008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   </a:t>
          </a:r>
          <a:endParaRPr lang="cs-CZ" sz="3200" kern="1200" dirty="0"/>
        </a:p>
      </dsp:txBody>
      <dsp:txXfrm>
        <a:off x="1593447" y="761411"/>
        <a:ext cx="509176" cy="509176"/>
      </dsp:txXfrm>
    </dsp:sp>
    <dsp:sp modelId="{E11C4C8D-2FCB-43FB-A4CC-6928DA9AE718}">
      <dsp:nvSpPr>
        <dsp:cNvPr id="0" name=""/>
        <dsp:cNvSpPr/>
      </dsp:nvSpPr>
      <dsp:spPr>
        <a:xfrm>
          <a:off x="1596006" y="398"/>
          <a:ext cx="504059" cy="5040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B</a:t>
          </a:r>
          <a:endParaRPr lang="cs-CZ" sz="2200" kern="1200" dirty="0"/>
        </a:p>
      </dsp:txBody>
      <dsp:txXfrm>
        <a:off x="1669824" y="74216"/>
        <a:ext cx="356423" cy="356423"/>
      </dsp:txXfrm>
    </dsp:sp>
    <dsp:sp modelId="{3B02B650-0042-40EA-A674-EBB1A612091B}">
      <dsp:nvSpPr>
        <dsp:cNvPr id="0" name=""/>
        <dsp:cNvSpPr/>
      </dsp:nvSpPr>
      <dsp:spPr>
        <a:xfrm>
          <a:off x="2359578" y="763970"/>
          <a:ext cx="504059" cy="5040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O</a:t>
          </a:r>
          <a:endParaRPr lang="cs-CZ" sz="2200" kern="1200" dirty="0"/>
        </a:p>
      </dsp:txBody>
      <dsp:txXfrm>
        <a:off x="2433396" y="837788"/>
        <a:ext cx="356423" cy="356423"/>
      </dsp:txXfrm>
    </dsp:sp>
    <dsp:sp modelId="{43B29A68-FA04-4157-89F5-07172DB55CA7}">
      <dsp:nvSpPr>
        <dsp:cNvPr id="0" name=""/>
        <dsp:cNvSpPr/>
      </dsp:nvSpPr>
      <dsp:spPr>
        <a:xfrm>
          <a:off x="1596006" y="1527542"/>
          <a:ext cx="504059" cy="5040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R</a:t>
          </a:r>
          <a:endParaRPr lang="cs-CZ" sz="2200" kern="1200" dirty="0"/>
        </a:p>
      </dsp:txBody>
      <dsp:txXfrm>
        <a:off x="1669824" y="1601360"/>
        <a:ext cx="356423" cy="356423"/>
      </dsp:txXfrm>
    </dsp:sp>
    <dsp:sp modelId="{309A38E4-7C45-4273-986C-4E37746BF68E}">
      <dsp:nvSpPr>
        <dsp:cNvPr id="0" name=""/>
        <dsp:cNvSpPr/>
      </dsp:nvSpPr>
      <dsp:spPr>
        <a:xfrm>
          <a:off x="832434" y="763970"/>
          <a:ext cx="504059" cy="5040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N</a:t>
          </a:r>
          <a:endParaRPr lang="cs-CZ" sz="2200" kern="1200" dirty="0"/>
        </a:p>
      </dsp:txBody>
      <dsp:txXfrm>
        <a:off x="906252" y="837788"/>
        <a:ext cx="356423" cy="3564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77E9B2-C88B-465C-BB17-55D73728693A}">
      <dsp:nvSpPr>
        <dsp:cNvPr id="0" name=""/>
        <dsp:cNvSpPr/>
      </dsp:nvSpPr>
      <dsp:spPr>
        <a:xfrm>
          <a:off x="610260" y="246693"/>
          <a:ext cx="1985039" cy="1985039"/>
        </a:xfrm>
        <a:prstGeom prst="blockArc">
          <a:avLst>
            <a:gd name="adj1" fmla="val 11880000"/>
            <a:gd name="adj2" fmla="val 16200000"/>
            <a:gd name="adj3" fmla="val 463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F0E177-C8DC-42E4-A436-AD9877D63E1A}">
      <dsp:nvSpPr>
        <dsp:cNvPr id="0" name=""/>
        <dsp:cNvSpPr/>
      </dsp:nvSpPr>
      <dsp:spPr>
        <a:xfrm>
          <a:off x="581596" y="296994"/>
          <a:ext cx="1985039" cy="1985039"/>
        </a:xfrm>
        <a:prstGeom prst="blockArc">
          <a:avLst>
            <a:gd name="adj1" fmla="val 7560000"/>
            <a:gd name="adj2" fmla="val 11880000"/>
            <a:gd name="adj3" fmla="val 463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E20737-CC80-4F2E-908E-F3E9D66DACE3}">
      <dsp:nvSpPr>
        <dsp:cNvPr id="0" name=""/>
        <dsp:cNvSpPr/>
      </dsp:nvSpPr>
      <dsp:spPr>
        <a:xfrm>
          <a:off x="581596" y="296994"/>
          <a:ext cx="1985039" cy="1985039"/>
        </a:xfrm>
        <a:prstGeom prst="blockArc">
          <a:avLst>
            <a:gd name="adj1" fmla="val 3240000"/>
            <a:gd name="adj2" fmla="val 7560000"/>
            <a:gd name="adj3" fmla="val 463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9176C7-2814-4598-84FC-E25AEC5B688E}">
      <dsp:nvSpPr>
        <dsp:cNvPr id="0" name=""/>
        <dsp:cNvSpPr/>
      </dsp:nvSpPr>
      <dsp:spPr>
        <a:xfrm>
          <a:off x="581596" y="296994"/>
          <a:ext cx="1985039" cy="1985039"/>
        </a:xfrm>
        <a:prstGeom prst="blockArc">
          <a:avLst>
            <a:gd name="adj1" fmla="val 20520000"/>
            <a:gd name="adj2" fmla="val 3240000"/>
            <a:gd name="adj3" fmla="val 463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544631-0EBA-49E8-B908-4D0003627C9E}">
      <dsp:nvSpPr>
        <dsp:cNvPr id="0" name=""/>
        <dsp:cNvSpPr/>
      </dsp:nvSpPr>
      <dsp:spPr>
        <a:xfrm>
          <a:off x="581596" y="296994"/>
          <a:ext cx="1985039" cy="1985039"/>
        </a:xfrm>
        <a:prstGeom prst="blockArc">
          <a:avLst>
            <a:gd name="adj1" fmla="val 16200000"/>
            <a:gd name="adj2" fmla="val 20520000"/>
            <a:gd name="adj3" fmla="val 463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C48D5-AAA7-4636-A34D-F541A6061790}">
      <dsp:nvSpPr>
        <dsp:cNvPr id="0" name=""/>
        <dsp:cNvSpPr/>
      </dsp:nvSpPr>
      <dsp:spPr>
        <a:xfrm>
          <a:off x="1117561" y="832959"/>
          <a:ext cx="913110" cy="91311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   </a:t>
          </a:r>
          <a:endParaRPr lang="cs-CZ" sz="4100" kern="1200" dirty="0"/>
        </a:p>
      </dsp:txBody>
      <dsp:txXfrm>
        <a:off x="1251283" y="966681"/>
        <a:ext cx="645666" cy="645666"/>
      </dsp:txXfrm>
    </dsp:sp>
    <dsp:sp modelId="{887B077E-9343-43A8-8A60-73A92127A807}">
      <dsp:nvSpPr>
        <dsp:cNvPr id="0" name=""/>
        <dsp:cNvSpPr/>
      </dsp:nvSpPr>
      <dsp:spPr>
        <a:xfrm>
          <a:off x="1254527" y="416"/>
          <a:ext cx="639177" cy="6391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O</a:t>
          </a:r>
          <a:endParaRPr lang="cs-CZ" sz="2900" kern="1200" dirty="0"/>
        </a:p>
      </dsp:txBody>
      <dsp:txXfrm>
        <a:off x="1348132" y="94021"/>
        <a:ext cx="451967" cy="451967"/>
      </dsp:txXfrm>
    </dsp:sp>
    <dsp:sp modelId="{D2823BCF-68D3-45C8-B73F-137E307384F9}">
      <dsp:nvSpPr>
        <dsp:cNvPr id="0" name=""/>
        <dsp:cNvSpPr/>
      </dsp:nvSpPr>
      <dsp:spPr>
        <a:xfrm>
          <a:off x="2176586" y="670330"/>
          <a:ext cx="639177" cy="6391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V</a:t>
          </a:r>
          <a:endParaRPr lang="cs-CZ" sz="2900" kern="1200" dirty="0"/>
        </a:p>
      </dsp:txBody>
      <dsp:txXfrm>
        <a:off x="2270191" y="763935"/>
        <a:ext cx="451967" cy="451967"/>
      </dsp:txXfrm>
    </dsp:sp>
    <dsp:sp modelId="{03B7306C-00C1-4E10-8904-0ABF59D86C61}">
      <dsp:nvSpPr>
        <dsp:cNvPr id="0" name=""/>
        <dsp:cNvSpPr/>
      </dsp:nvSpPr>
      <dsp:spPr>
        <a:xfrm>
          <a:off x="1824391" y="1754275"/>
          <a:ext cx="639177" cy="6391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P</a:t>
          </a:r>
          <a:endParaRPr lang="cs-CZ" sz="2900" kern="1200" dirty="0"/>
        </a:p>
      </dsp:txBody>
      <dsp:txXfrm>
        <a:off x="1917996" y="1847880"/>
        <a:ext cx="451967" cy="451967"/>
      </dsp:txXfrm>
    </dsp:sp>
    <dsp:sp modelId="{CC110B6C-37C7-4976-A59D-226690DED330}">
      <dsp:nvSpPr>
        <dsp:cNvPr id="0" name=""/>
        <dsp:cNvSpPr/>
      </dsp:nvSpPr>
      <dsp:spPr>
        <a:xfrm>
          <a:off x="684664" y="1754275"/>
          <a:ext cx="639177" cy="6391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A</a:t>
          </a:r>
          <a:endParaRPr lang="cs-CZ" sz="2900" kern="1200" dirty="0"/>
        </a:p>
      </dsp:txBody>
      <dsp:txXfrm>
        <a:off x="778269" y="1847880"/>
        <a:ext cx="451967" cy="451967"/>
      </dsp:txXfrm>
    </dsp:sp>
    <dsp:sp modelId="{52A0396D-6065-4173-B78A-EE80B885A6AD}">
      <dsp:nvSpPr>
        <dsp:cNvPr id="0" name=""/>
        <dsp:cNvSpPr/>
      </dsp:nvSpPr>
      <dsp:spPr>
        <a:xfrm>
          <a:off x="332469" y="670330"/>
          <a:ext cx="639177" cy="6391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A</a:t>
          </a:r>
          <a:endParaRPr lang="cs-CZ" sz="2900" kern="1200" dirty="0"/>
        </a:p>
      </dsp:txBody>
      <dsp:txXfrm>
        <a:off x="426074" y="763935"/>
        <a:ext cx="451967" cy="4519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1D02FE-79C6-4DD6-94C3-E3C81725FB8A}">
      <dsp:nvSpPr>
        <dsp:cNvPr id="0" name=""/>
        <dsp:cNvSpPr/>
      </dsp:nvSpPr>
      <dsp:spPr>
        <a:xfrm>
          <a:off x="545894" y="304127"/>
          <a:ext cx="2468871" cy="2468871"/>
        </a:xfrm>
        <a:prstGeom prst="blockArc">
          <a:avLst>
            <a:gd name="adj1" fmla="val 13094618"/>
            <a:gd name="adj2" fmla="val 16499272"/>
            <a:gd name="adj3" fmla="val 38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B76822-B9F6-43A9-A771-0BAB1637F02F}">
      <dsp:nvSpPr>
        <dsp:cNvPr id="0" name=""/>
        <dsp:cNvSpPr/>
      </dsp:nvSpPr>
      <dsp:spPr>
        <a:xfrm>
          <a:off x="541592" y="309554"/>
          <a:ext cx="2468871" cy="2468871"/>
        </a:xfrm>
        <a:prstGeom prst="blockArc">
          <a:avLst>
            <a:gd name="adj1" fmla="val 10028571"/>
            <a:gd name="adj2" fmla="val 13114286"/>
            <a:gd name="adj3" fmla="val 38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BCBC6-F064-4CA8-A969-678937726372}">
      <dsp:nvSpPr>
        <dsp:cNvPr id="0" name=""/>
        <dsp:cNvSpPr/>
      </dsp:nvSpPr>
      <dsp:spPr>
        <a:xfrm>
          <a:off x="541592" y="309554"/>
          <a:ext cx="2468871" cy="2468871"/>
        </a:xfrm>
        <a:prstGeom prst="blockArc">
          <a:avLst>
            <a:gd name="adj1" fmla="val 6942857"/>
            <a:gd name="adj2" fmla="val 10028571"/>
            <a:gd name="adj3" fmla="val 38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F23B37-8DC0-4760-AF55-2281DEA9CBE1}">
      <dsp:nvSpPr>
        <dsp:cNvPr id="0" name=""/>
        <dsp:cNvSpPr/>
      </dsp:nvSpPr>
      <dsp:spPr>
        <a:xfrm>
          <a:off x="541592" y="309554"/>
          <a:ext cx="2468871" cy="2468871"/>
        </a:xfrm>
        <a:prstGeom prst="blockArc">
          <a:avLst>
            <a:gd name="adj1" fmla="val 3857143"/>
            <a:gd name="adj2" fmla="val 6942857"/>
            <a:gd name="adj3" fmla="val 38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39A6F5-39D2-46F8-AF09-D271C214A952}">
      <dsp:nvSpPr>
        <dsp:cNvPr id="0" name=""/>
        <dsp:cNvSpPr/>
      </dsp:nvSpPr>
      <dsp:spPr>
        <a:xfrm>
          <a:off x="541592" y="309554"/>
          <a:ext cx="2468871" cy="2468871"/>
        </a:xfrm>
        <a:prstGeom prst="blockArc">
          <a:avLst>
            <a:gd name="adj1" fmla="val 771429"/>
            <a:gd name="adj2" fmla="val 3857143"/>
            <a:gd name="adj3" fmla="val 38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C4C6BA-6CD3-490E-83AD-E050F5BB45B7}">
      <dsp:nvSpPr>
        <dsp:cNvPr id="0" name=""/>
        <dsp:cNvSpPr/>
      </dsp:nvSpPr>
      <dsp:spPr>
        <a:xfrm>
          <a:off x="541592" y="309554"/>
          <a:ext cx="2468871" cy="2468871"/>
        </a:xfrm>
        <a:prstGeom prst="blockArc">
          <a:avLst>
            <a:gd name="adj1" fmla="val 19285714"/>
            <a:gd name="adj2" fmla="val 771429"/>
            <a:gd name="adj3" fmla="val 38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C5B5C6-AD55-44DD-83A7-E88364C86660}">
      <dsp:nvSpPr>
        <dsp:cNvPr id="0" name=""/>
        <dsp:cNvSpPr/>
      </dsp:nvSpPr>
      <dsp:spPr>
        <a:xfrm>
          <a:off x="536624" y="303282"/>
          <a:ext cx="2468871" cy="2468871"/>
        </a:xfrm>
        <a:prstGeom prst="blockArc">
          <a:avLst>
            <a:gd name="adj1" fmla="val 16525707"/>
            <a:gd name="adj2" fmla="val 19308436"/>
            <a:gd name="adj3" fmla="val 38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3E5F7F-2D00-444E-B6AA-245F32DCF5A3}">
      <dsp:nvSpPr>
        <dsp:cNvPr id="0" name=""/>
        <dsp:cNvSpPr/>
      </dsp:nvSpPr>
      <dsp:spPr>
        <a:xfrm>
          <a:off x="1300801" y="1068763"/>
          <a:ext cx="950452" cy="95045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    </a:t>
          </a:r>
          <a:endParaRPr lang="cs-CZ" sz="4300" kern="1200" dirty="0"/>
        </a:p>
      </dsp:txBody>
      <dsp:txXfrm>
        <a:off x="1439991" y="1207953"/>
        <a:ext cx="672072" cy="672072"/>
      </dsp:txXfrm>
    </dsp:sp>
    <dsp:sp modelId="{8B5E071C-E17F-4F79-99E8-ED0C63540A3B}">
      <dsp:nvSpPr>
        <dsp:cNvPr id="0" name=""/>
        <dsp:cNvSpPr/>
      </dsp:nvSpPr>
      <dsp:spPr>
        <a:xfrm>
          <a:off x="1552917" y="4"/>
          <a:ext cx="665316" cy="6653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T</a:t>
          </a:r>
          <a:endParaRPr lang="cs-CZ" sz="3000" kern="1200" dirty="0"/>
        </a:p>
      </dsp:txBody>
      <dsp:txXfrm>
        <a:off x="1650350" y="97437"/>
        <a:ext cx="470450" cy="470450"/>
      </dsp:txXfrm>
    </dsp:sp>
    <dsp:sp modelId="{61434801-25DC-4800-9D8B-C9A5F1C0ADEB}">
      <dsp:nvSpPr>
        <dsp:cNvPr id="0" name=""/>
        <dsp:cNvSpPr/>
      </dsp:nvSpPr>
      <dsp:spPr>
        <a:xfrm>
          <a:off x="2389764" y="456606"/>
          <a:ext cx="665316" cy="6653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S</a:t>
          </a:r>
          <a:endParaRPr lang="cs-CZ" sz="3000" kern="1200" dirty="0"/>
        </a:p>
      </dsp:txBody>
      <dsp:txXfrm>
        <a:off x="2487197" y="554039"/>
        <a:ext cx="470450" cy="470450"/>
      </dsp:txXfrm>
    </dsp:sp>
    <dsp:sp modelId="{FCF69389-2CA6-41FD-BB01-3226D332A2D6}">
      <dsp:nvSpPr>
        <dsp:cNvPr id="0" name=""/>
        <dsp:cNvSpPr/>
      </dsp:nvSpPr>
      <dsp:spPr>
        <a:xfrm>
          <a:off x="2623504" y="1480689"/>
          <a:ext cx="665316" cy="6653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R</a:t>
          </a:r>
          <a:endParaRPr lang="cs-CZ" sz="3000" kern="1200" dirty="0"/>
        </a:p>
      </dsp:txBody>
      <dsp:txXfrm>
        <a:off x="2720937" y="1578122"/>
        <a:ext cx="470450" cy="470450"/>
      </dsp:txXfrm>
    </dsp:sp>
    <dsp:sp modelId="{830EF6B4-0FE5-493E-A336-8AC56DB6A6B2}">
      <dsp:nvSpPr>
        <dsp:cNvPr id="0" name=""/>
        <dsp:cNvSpPr/>
      </dsp:nvSpPr>
      <dsp:spPr>
        <a:xfrm>
          <a:off x="1968579" y="2301940"/>
          <a:ext cx="665316" cy="6653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O</a:t>
          </a:r>
          <a:endParaRPr lang="cs-CZ" sz="3000" kern="1200" dirty="0"/>
        </a:p>
      </dsp:txBody>
      <dsp:txXfrm>
        <a:off x="2066012" y="2399373"/>
        <a:ext cx="470450" cy="470450"/>
      </dsp:txXfrm>
    </dsp:sp>
    <dsp:sp modelId="{79084EB3-97EF-486C-9056-F5D0053DFF97}">
      <dsp:nvSpPr>
        <dsp:cNvPr id="0" name=""/>
        <dsp:cNvSpPr/>
      </dsp:nvSpPr>
      <dsp:spPr>
        <a:xfrm>
          <a:off x="918160" y="2301940"/>
          <a:ext cx="665316" cy="6653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A</a:t>
          </a:r>
          <a:endParaRPr lang="cs-CZ" sz="3000" kern="1200" dirty="0"/>
        </a:p>
      </dsp:txBody>
      <dsp:txXfrm>
        <a:off x="1015593" y="2399373"/>
        <a:ext cx="470450" cy="470450"/>
      </dsp:txXfrm>
    </dsp:sp>
    <dsp:sp modelId="{359CF514-B88B-46AA-920B-BC1DE5B2BB6B}">
      <dsp:nvSpPr>
        <dsp:cNvPr id="0" name=""/>
        <dsp:cNvSpPr/>
      </dsp:nvSpPr>
      <dsp:spPr>
        <a:xfrm>
          <a:off x="263234" y="1480689"/>
          <a:ext cx="665316" cy="6653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V</a:t>
          </a:r>
          <a:endParaRPr lang="cs-CZ" sz="3000" kern="1200" dirty="0"/>
        </a:p>
      </dsp:txBody>
      <dsp:txXfrm>
        <a:off x="360667" y="1578122"/>
        <a:ext cx="470450" cy="470450"/>
      </dsp:txXfrm>
    </dsp:sp>
    <dsp:sp modelId="{6C363085-A063-4D3F-89EE-D0FCDC7BD214}">
      <dsp:nvSpPr>
        <dsp:cNvPr id="0" name=""/>
        <dsp:cNvSpPr/>
      </dsp:nvSpPr>
      <dsp:spPr>
        <a:xfrm>
          <a:off x="496974" y="456606"/>
          <a:ext cx="665316" cy="6653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a</a:t>
          </a:r>
          <a:endParaRPr lang="cs-CZ" sz="3000" kern="1200" dirty="0"/>
        </a:p>
      </dsp:txBody>
      <dsp:txXfrm>
        <a:off x="594407" y="554039"/>
        <a:ext cx="470450" cy="470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762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46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5400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7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808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709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61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67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13752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936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225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019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VLASTIVĚDA </a:t>
            </a:r>
            <a:b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600" b="1" dirty="0" smtClean="0">
                <a:solidFill>
                  <a:srgbClr val="C59EE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ROČNÍK</a:t>
            </a:r>
            <a:endParaRPr lang="cs-CZ" sz="6600" dirty="0">
              <a:solidFill>
                <a:srgbClr val="C59EE2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37393" y="3299832"/>
            <a:ext cx="7280351" cy="120662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483768" y="5373216"/>
            <a:ext cx="51845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mtClean="0">
                <a:solidFill>
                  <a:prstClr val="black"/>
                </a:solidFill>
              </a:rPr>
              <a:t>VY_32_INOVACE_15_07_Morava</a:t>
            </a:r>
            <a:r>
              <a:rPr lang="cs-CZ" dirty="0" smtClean="0">
                <a:solidFill>
                  <a:prstClr val="black"/>
                </a:solidFill>
              </a:rPr>
              <a:t>, Slezsko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2817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23928" y="188516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773291"/>
            <a:ext cx="79208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č. 1 - </a:t>
            </a:r>
            <a:r>
              <a:rPr lang="cs-CZ" b="1" dirty="0" smtClean="0"/>
              <a:t>na tomto snímku jsou zapsány oblasti Moravy a slova či sousloví, která jsou volně se pohybující, úkolem žáků je daná slova či sousloví správně přesunout a zařadit do oblasti ke které náleží</a:t>
            </a:r>
          </a:p>
          <a:p>
            <a:endParaRPr lang="cs-CZ" b="1" dirty="0"/>
          </a:p>
          <a:p>
            <a:r>
              <a:rPr lang="cs-CZ" b="1" dirty="0" smtClean="0"/>
              <a:t>č. 2 - </a:t>
            </a:r>
            <a:r>
              <a:rPr lang="cs-CZ" b="1" dirty="0" smtClean="0"/>
              <a:t>na tomto snímku je vyobrazena slepá mapa části </a:t>
            </a:r>
            <a:r>
              <a:rPr lang="cs-CZ" b="1" dirty="0"/>
              <a:t>M</a:t>
            </a:r>
            <a:r>
              <a:rPr lang="cs-CZ" b="1" dirty="0" smtClean="0"/>
              <a:t>oravy a jsou zde zapsána slova, která jsou volně se pohybující a úkolem žáků je přesunout daná slova do mapy</a:t>
            </a:r>
          </a:p>
          <a:p>
            <a:endParaRPr lang="cs-CZ" b="1" dirty="0"/>
          </a:p>
          <a:p>
            <a:r>
              <a:rPr lang="cs-CZ" b="1" dirty="0" smtClean="0"/>
              <a:t>č. 3 - </a:t>
            </a:r>
            <a:r>
              <a:rPr lang="cs-CZ" b="1" dirty="0" smtClean="0"/>
              <a:t>na tomto snímku jsou zapsána města z celé České republiky, každé slovo je volně se pohybující, ale úkolem žáků je vybrat ta slova či názvy měst, která náleží buď Moravě či Slezsku a zapsat je na řádky</a:t>
            </a:r>
          </a:p>
          <a:p>
            <a:endParaRPr lang="cs-CZ" b="1" dirty="0"/>
          </a:p>
          <a:p>
            <a:r>
              <a:rPr lang="cs-CZ" b="1" dirty="0" smtClean="0"/>
              <a:t>č. 4 - </a:t>
            </a:r>
            <a:r>
              <a:rPr lang="cs-CZ" b="1" dirty="0" smtClean="0"/>
              <a:t>na tomto snímku jsou vyobrazeny kruhy s písmeny, každý kruh obsahuje město náležící Moravě či Slezsku, úkolem žáku je správně slovo sestavit a zapsat na daný řádek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820131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34076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solidFill>
                  <a:srgbClr val="00B050"/>
                </a:solidFill>
              </a:rPr>
              <a:t>Moravské úvaly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987824" y="1340768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>
                <a:solidFill>
                  <a:srgbClr val="00B050"/>
                </a:solidFill>
              </a:rPr>
              <a:t>Ostravsko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004048" y="1340768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>
                <a:solidFill>
                  <a:srgbClr val="00B050"/>
                </a:solidFill>
              </a:rPr>
              <a:t>Moravský</a:t>
            </a:r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u="sng" dirty="0">
                <a:solidFill>
                  <a:srgbClr val="00B050"/>
                </a:solidFill>
              </a:rPr>
              <a:t>kras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236296" y="134076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solidFill>
                  <a:srgbClr val="00B050"/>
                </a:solidFill>
              </a:rPr>
              <a:t>Jeseníky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403648" y="422108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úrodná půda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283968" y="544522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A50021"/>
                </a:solidFill>
              </a:rPr>
              <a:t>doly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652120" y="40770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CC"/>
                </a:solidFill>
              </a:rPr>
              <a:t>nížina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275856" y="3933056"/>
            <a:ext cx="1080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CC"/>
                </a:solidFill>
              </a:rPr>
              <a:t>jeskyně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228184" y="5517232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propast Macocha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7308304" y="4581128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řeka Dyje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5733256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A50021"/>
                </a:solidFill>
              </a:rPr>
              <a:t>černé uhlí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342900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řeka Morava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164288" y="3645024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A50021"/>
                </a:solidFill>
              </a:rPr>
              <a:t>hory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335699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horníci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788024" y="6237312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krápníky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83568" y="5301208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D60093"/>
                </a:solidFill>
              </a:rPr>
              <a:t>zimní rekreace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4581128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mnoho lesů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323528" y="260647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CO VÍŠ O ZAJÍMAVÝCH OBLASTECH MORAVY?</a:t>
            </a:r>
          </a:p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PŘIŘAĎ SLOVA DO SPRÁVNÝCH SLOUPEČKŮ.</a:t>
            </a:r>
          </a:p>
        </p:txBody>
      </p:sp>
    </p:spTree>
    <p:extLst>
      <p:ext uri="{BB962C8B-B14F-4D97-AF65-F5344CB8AC3E}">
        <p14:creationId xmlns:p14="http://schemas.microsoft.com/office/powerpoint/2010/main" val="3813766675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31736"/>
            <a:ext cx="8244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Vlož do rámečků názvy, které tam </a:t>
            </a:r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patří.</a:t>
            </a:r>
            <a:endParaRPr lang="cs-CZ" sz="3200" b="1" u="sng" cap="all" dirty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Obrázek 4" descr="map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3365" y="1265473"/>
            <a:ext cx="6101195" cy="5047134"/>
          </a:xfrm>
          <a:prstGeom prst="rect">
            <a:avLst/>
          </a:prstGeom>
          <a:effectLst>
            <a:outerShdw blurRad="800100" dist="50800" dir="5400000" sx="110000" sy="110000" algn="ctr" rotWithShape="0">
              <a:srgbClr val="000000">
                <a:alpha val="19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0" y="1412776"/>
            <a:ext cx="26933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00B050"/>
                </a:solidFill>
              </a:rPr>
              <a:t>Dolnomoravský úval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20" y="2636912"/>
            <a:ext cx="19656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00FF00"/>
                </a:solidFill>
              </a:rPr>
              <a:t>Moravský kras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39552" y="3789040"/>
            <a:ext cx="14382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808000"/>
                </a:solidFill>
              </a:rPr>
              <a:t>Ostravsko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4869160"/>
            <a:ext cx="12682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92D050"/>
                </a:solidFill>
              </a:rPr>
              <a:t>Jeseníky</a:t>
            </a:r>
          </a:p>
        </p:txBody>
      </p:sp>
    </p:spTree>
    <p:extLst>
      <p:ext uri="{BB962C8B-B14F-4D97-AF65-F5344CB8AC3E}">
        <p14:creationId xmlns:p14="http://schemas.microsoft.com/office/powerpoint/2010/main" val="3316170581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0552" y="136342"/>
            <a:ext cx="8085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Vyber a napiš z uvedených </a:t>
            </a:r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měst  </a:t>
            </a:r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ta, která leží na Moravě nebo ve </a:t>
            </a:r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Slezsku.</a:t>
            </a:r>
            <a:endParaRPr lang="cs-CZ" sz="3200" b="1" u="sng" cap="all" dirty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99811" y="1589356"/>
            <a:ext cx="8980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6"/>
                </a:solidFill>
              </a:rPr>
              <a:t>Praha</a:t>
            </a:r>
            <a:endParaRPr lang="cs-CZ" sz="2000" b="1" dirty="0">
              <a:solidFill>
                <a:schemeClr val="accent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99927" y="2060848"/>
            <a:ext cx="854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Plzeň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86366" y="1774022"/>
            <a:ext cx="17382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</a:rPr>
              <a:t>Karlovy Vary</a:t>
            </a:r>
            <a:endParaRPr lang="cs-CZ" sz="2000" b="1" dirty="0">
              <a:solidFill>
                <a:srgbClr val="92D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99811" y="2708920"/>
            <a:ext cx="23807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České Budějovice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56667" y="2585800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CC66"/>
                </a:solidFill>
              </a:rPr>
              <a:t>Ústí nad Labem</a:t>
            </a:r>
            <a:endParaRPr lang="cs-CZ" sz="2000" b="1" dirty="0">
              <a:solidFill>
                <a:srgbClr val="00CC6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1381418"/>
            <a:ext cx="14253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Pardubice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04612" y="3172326"/>
            <a:ext cx="2066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Hradec Králové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32989" y="3694152"/>
            <a:ext cx="7841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Brno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19872" y="4005064"/>
            <a:ext cx="12955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C00"/>
                </a:solidFill>
              </a:rPr>
              <a:t>Olomouc</a:t>
            </a:r>
            <a:endParaRPr lang="cs-CZ" sz="2000" b="1" dirty="0">
              <a:solidFill>
                <a:srgbClr val="FFCC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17315" y="3836154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3399"/>
                </a:solidFill>
              </a:rPr>
              <a:t>Ostrava</a:t>
            </a:r>
            <a:endParaRPr lang="cs-CZ" b="1" dirty="0">
              <a:solidFill>
                <a:srgbClr val="FF3399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99592" y="2245514"/>
            <a:ext cx="6399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Zlín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7621" y="5016028"/>
            <a:ext cx="31470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……………………………..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981410" y="5919528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…………………………………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30710" y="5402292"/>
            <a:ext cx="3403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3399"/>
                </a:solidFill>
              </a:rPr>
              <a:t>………………………………..</a:t>
            </a:r>
            <a:endParaRPr lang="cs-CZ" sz="2000" b="1" dirty="0">
              <a:solidFill>
                <a:srgbClr val="FF3399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65745" y="6229686"/>
            <a:ext cx="31470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……………………………..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3404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75452809"/>
              </p:ext>
            </p:extLst>
          </p:nvPr>
        </p:nvGraphicFramePr>
        <p:xfrm>
          <a:off x="4003564" y="4597405"/>
          <a:ext cx="3696072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109104255"/>
              </p:ext>
            </p:extLst>
          </p:nvPr>
        </p:nvGraphicFramePr>
        <p:xfrm>
          <a:off x="5584693" y="1077417"/>
          <a:ext cx="3148233" cy="2407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011663662"/>
              </p:ext>
            </p:extLst>
          </p:nvPr>
        </p:nvGraphicFramePr>
        <p:xfrm>
          <a:off x="464476" y="2132856"/>
          <a:ext cx="3552056" cy="296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39552" y="5661248"/>
            <a:ext cx="3332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……………………………….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088" y="3933056"/>
            <a:ext cx="3589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…………………………………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74254" y="6317664"/>
            <a:ext cx="2492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………………………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64744" y="116632"/>
            <a:ext cx="75635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Sestav a napiš názvy měst </a:t>
            </a:r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Moravy</a:t>
            </a:r>
          </a:p>
          <a:p>
            <a:pPr algn="ctr"/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a </a:t>
            </a:r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Slezska.</a:t>
            </a:r>
            <a:endParaRPr lang="cs-CZ" sz="3200" b="1" u="sng" cap="all" dirty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168337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7904" y="107921"/>
            <a:ext cx="1572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Zdroje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88802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15616" y="888028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Pracovní sešit, Vlastivěda pro 5.ročník, Septima 2008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5295" y="508518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1475656" y="2967335"/>
            <a:ext cx="6336704" cy="92333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Kolstrunková.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7278815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305</Words>
  <Application>Microsoft Office PowerPoint</Application>
  <PresentationFormat>Předvádění na obrazovce (4:3)</PresentationFormat>
  <Paragraphs>80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Tejinka</dc:creator>
  <cp:lastModifiedBy>Martin Králík</cp:lastModifiedBy>
  <cp:revision>12</cp:revision>
  <dcterms:created xsi:type="dcterms:W3CDTF">2011-10-25T18:13:58Z</dcterms:created>
  <dcterms:modified xsi:type="dcterms:W3CDTF">2012-03-15T12:47:34Z</dcterms:modified>
</cp:coreProperties>
</file>