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8" r:id="rId4"/>
    <p:sldId id="261" r:id="rId5"/>
    <p:sldId id="259" r:id="rId6"/>
    <p:sldId id="262" r:id="rId7"/>
    <p:sldId id="260" r:id="rId8"/>
    <p:sldId id="263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6" r:id="rId22"/>
    <p:sldId id="278" r:id="rId23"/>
    <p:sldId id="279" r:id="rId24"/>
    <p:sldId id="285" r:id="rId25"/>
    <p:sldId id="280" r:id="rId26"/>
    <p:sldId id="286" r:id="rId27"/>
    <p:sldId id="281" r:id="rId28"/>
    <p:sldId id="287" r:id="rId29"/>
    <p:sldId id="282" r:id="rId30"/>
    <p:sldId id="288" r:id="rId31"/>
    <p:sldId id="283" r:id="rId32"/>
    <p:sldId id="289" r:id="rId33"/>
    <p:sldId id="284" r:id="rId34"/>
    <p:sldId id="290" r:id="rId3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8" autoAdjust="0"/>
    <p:restoredTop sz="94660"/>
  </p:normalViewPr>
  <p:slideViewPr>
    <p:cSldViewPr>
      <p:cViewPr varScale="1">
        <p:scale>
          <a:sx n="35" d="100"/>
          <a:sy n="35" d="100"/>
        </p:scale>
        <p:origin x="-132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590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35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7378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5905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238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978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608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7413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8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149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9907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D2012-AB4A-445F-8A05-2B8E0F0E229C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ED46A-0931-49A4-B77B-4A2B8F98BC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400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564904"/>
            <a:ext cx="7772400" cy="1470025"/>
          </a:xfrm>
        </p:spPr>
        <p:txBody>
          <a:bodyPr/>
          <a:lstStyle/>
          <a:p>
            <a:r>
              <a:rPr lang="cs-CZ" sz="7200" dirty="0" smtClean="0"/>
              <a:t>NUMBERS</a:t>
            </a:r>
            <a:endParaRPr lang="cs-CZ" sz="7200" dirty="0"/>
          </a:p>
        </p:txBody>
      </p:sp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987" y="4869160"/>
            <a:ext cx="4772025" cy="1124322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8603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UM LADA\doplňky\shuttle_endeavo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46251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004048" y="1720840"/>
            <a:ext cx="38164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THE ROCKET IS READY!</a:t>
            </a:r>
          </a:p>
          <a:p>
            <a:r>
              <a:rPr lang="cs-CZ" sz="5400" dirty="0" smtClean="0"/>
              <a:t>START THE COUNTING!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70485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6" descr="C:\DUM LADA\doplňky\10numbertenincirc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74754"/>
            <a:ext cx="5760640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ovéPole 31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TEN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07915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5" descr="C:\DUM LADA\doplňky\9NumberNineInCirc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88640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ovéPole 24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NINE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39299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4" descr="C:\DUM LADA\doplňky\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75949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ovéPole 32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EIGHT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94842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Picture 10" descr="C:\DUM LADA\doplňky\number-seve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71191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ovéPole 41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SEVEN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88213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3" descr="C:\DUM LADA\doplňky\6NumberSixInCirc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58049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ovéPole 30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SIX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351596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C:\DUM LADA\doplňky\fiv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74670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ovéPole 28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FIVE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23318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C:\DUM LADA\doplňky\4NumberFourInCirc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74670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ovéPole 34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FOUR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4189687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:\DUM LADA\doplňky\number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82845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THREE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16491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DUM LADA\doplňky\number2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16632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TWO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41983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DUM LADA\doplňky\number-one-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008" y="188640"/>
            <a:ext cx="5760000" cy="57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735796" y="593467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ONE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269272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85800" y="2564904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7200" dirty="0" smtClean="0"/>
              <a:t>START !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176189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UM LADA\doplňky\ROCK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00" y="6310"/>
            <a:ext cx="11237175" cy="7023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36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UM LADA\doplňky\cisla veci\bo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670" y="188640"/>
            <a:ext cx="2570964" cy="653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</p:spTree>
    <p:extLst>
      <p:ext uri="{BB962C8B-B14F-4D97-AF65-F5344CB8AC3E}">
        <p14:creationId xmlns:p14="http://schemas.microsoft.com/office/powerpoint/2010/main" val="192555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UM LADA\doplňky\cisla veci\bo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670" y="188640"/>
            <a:ext cx="2570964" cy="653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32040" y="2992099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ONE BOY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56316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2050" name="Picture 2" descr="C:\DUM LADA\doplňky\cisla veci\car-t102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8571"/>
            <a:ext cx="4020414" cy="284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car-t102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5024"/>
            <a:ext cx="4320480" cy="30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66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32040" y="2992099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TWO CARS</a:t>
            </a:r>
          </a:p>
        </p:txBody>
      </p:sp>
      <p:pic>
        <p:nvPicPr>
          <p:cNvPr id="5" name="Picture 2" descr="C:\DUM LADA\doplňky\cisla veci\car-t102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8571"/>
            <a:ext cx="4020414" cy="284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car-t102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5024"/>
            <a:ext cx="4320480" cy="305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92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3074" name="Picture 2" descr="C:\DUM LADA\doplňky\cisla veci\ca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00" y="0"/>
            <a:ext cx="2400641" cy="258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ca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141" y="2160429"/>
            <a:ext cx="2400641" cy="258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ca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71331"/>
            <a:ext cx="2400641" cy="258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264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32040" y="2992099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THREE CATS</a:t>
            </a:r>
          </a:p>
        </p:txBody>
      </p:sp>
      <p:pic>
        <p:nvPicPr>
          <p:cNvPr id="7" name="Picture 2" descr="C:\DUM LADA\doplňky\cisla veci\ca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00" y="0"/>
            <a:ext cx="2400641" cy="258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ca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141" y="2160429"/>
            <a:ext cx="2400641" cy="258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cat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71331"/>
            <a:ext cx="2400641" cy="2586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097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4098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3" y="188640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0988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52783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452783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134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32040" y="2992099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FOUR PENS</a:t>
            </a:r>
          </a:p>
        </p:txBody>
      </p:sp>
      <p:pic>
        <p:nvPicPr>
          <p:cNvPr id="7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3" y="188640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90988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52783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cisla veci\fountainpen-76430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452783"/>
            <a:ext cx="2001962" cy="200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81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5122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2129627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129627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735" y="188640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735" y="3861048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111" y="0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30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" y="2129627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129627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735" y="188640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735" y="3861048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Girl-Soccer-Player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6111" y="0"/>
            <a:ext cx="2060129" cy="2648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32040" y="2992099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FIVE GIRLS</a:t>
            </a:r>
          </a:p>
        </p:txBody>
      </p:sp>
    </p:spTree>
    <p:extLst>
      <p:ext uri="{BB962C8B-B14F-4D97-AF65-F5344CB8AC3E}">
        <p14:creationId xmlns:p14="http://schemas.microsoft.com/office/powerpoint/2010/main" val="129077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6146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82768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82768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82768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943" y="1140776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224760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190873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467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32040" y="2992099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SIX DOGS</a:t>
            </a:r>
          </a:p>
        </p:txBody>
      </p:sp>
      <p:pic>
        <p:nvPicPr>
          <p:cNvPr id="10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82768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82768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82768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943" y="1140776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224760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DUM LADA\doplňky\cisla veci\do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190873"/>
            <a:ext cx="1156494" cy="15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298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7170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323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142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961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323" y="4287850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142" y="4287852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961" y="4287851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236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32040" y="2533524"/>
            <a:ext cx="38164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SEVEN PENCILS</a:t>
            </a:r>
          </a:p>
        </p:txBody>
      </p:sp>
      <p:pic>
        <p:nvPicPr>
          <p:cNvPr id="3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323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142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961" y="2619675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323" y="4287850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142" y="4287852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cisla veci\penci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961" y="4287851"/>
            <a:ext cx="1178819" cy="16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8194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5117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291" y="278511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077" y="276962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863" y="275413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45" y="1447827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717" y="1447826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789" y="1447825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498" y="412240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0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5117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291" y="278511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077" y="276962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863" y="275413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45" y="1447827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717" y="1447826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789" y="1447825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UM LADA\doplňky\cisla veci\37295-art-butterfly-monarch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498" y="4122408"/>
            <a:ext cx="1337291" cy="133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17410" y="2961118"/>
            <a:ext cx="38164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EIGHT BUTTERFLIES</a:t>
            </a:r>
          </a:p>
        </p:txBody>
      </p:sp>
    </p:spTree>
    <p:extLst>
      <p:ext uri="{BB962C8B-B14F-4D97-AF65-F5344CB8AC3E}">
        <p14:creationId xmlns:p14="http://schemas.microsoft.com/office/powerpoint/2010/main" val="1587329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9218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53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961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375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789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361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775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189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603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017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004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932040" y="2576601"/>
            <a:ext cx="38164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NINE FLOWERS</a:t>
            </a:r>
          </a:p>
        </p:txBody>
      </p:sp>
      <p:pic>
        <p:nvPicPr>
          <p:cNvPr id="3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453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4961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5375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789" y="2733684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361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7775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189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603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DUM LADA\doplňky\cisla veci\rose_sketc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017" y="4581128"/>
            <a:ext cx="1078014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771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724128" y="1945659"/>
            <a:ext cx="864096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9000" dirty="0"/>
              <a:t>?</a:t>
            </a:r>
            <a:endParaRPr lang="cs-CZ" sz="19000" dirty="0"/>
          </a:p>
        </p:txBody>
      </p:sp>
      <p:pic>
        <p:nvPicPr>
          <p:cNvPr id="3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9" y="2826830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826830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8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90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701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9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8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87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696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518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353687" y="2992099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TEN APPLES</a:t>
            </a:r>
          </a:p>
        </p:txBody>
      </p:sp>
      <p:pic>
        <p:nvPicPr>
          <p:cNvPr id="3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9" y="2826830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826830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8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90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701" y="433493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69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8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87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DUM LADA\doplňky\apple vybarvovaní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696" y="1318725"/>
            <a:ext cx="1769571" cy="1253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61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</TotalTime>
  <Words>52</Words>
  <Application>Microsoft Office PowerPoint</Application>
  <PresentationFormat>Předvádění na obrazovce (4:3)</PresentationFormat>
  <Paragraphs>34</Paragraphs>
  <Slides>34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5" baseType="lpstr">
      <vt:lpstr>Motiv systému Office</vt:lpstr>
      <vt:lpstr>NUMBERS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ANIMALS</dc:title>
  <dc:creator>0KOD</dc:creator>
  <cp:lastModifiedBy>Lada Novotna</cp:lastModifiedBy>
  <cp:revision>25</cp:revision>
  <dcterms:created xsi:type="dcterms:W3CDTF">2012-09-18T00:23:20Z</dcterms:created>
  <dcterms:modified xsi:type="dcterms:W3CDTF">2013-06-18T08:02:37Z</dcterms:modified>
</cp:coreProperties>
</file>