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7" r:id="rId4"/>
    <p:sldId id="258" r:id="rId5"/>
    <p:sldId id="261" r:id="rId6"/>
    <p:sldId id="259" r:id="rId7"/>
    <p:sldId id="262" r:id="rId8"/>
    <p:sldId id="260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35" d="100"/>
          <a:sy n="35" d="100"/>
        </p:scale>
        <p:origin x="-132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/>
          <a:lstStyle/>
          <a:p>
            <a:r>
              <a:rPr lang="en-US" sz="7200" dirty="0" smtClean="0"/>
              <a:t>MY HEAD</a:t>
            </a:r>
            <a:endParaRPr lang="cs-CZ" sz="72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7" y="558924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UM LADA\doplňky\hea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4800600" cy="666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156176" y="2276872"/>
            <a:ext cx="1512168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079612" y="1268760"/>
            <a:ext cx="972108" cy="62264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079612" y="3348270"/>
            <a:ext cx="972108" cy="62264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724128" y="3341699"/>
            <a:ext cx="1512168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724128" y="3990084"/>
            <a:ext cx="1512168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884368" y="1891409"/>
            <a:ext cx="1259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EYE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5489" y="3010584"/>
            <a:ext cx="1259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NOSE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06952" y="3647753"/>
            <a:ext cx="1737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MOUTH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008" y="945594"/>
            <a:ext cx="1115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HAIR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2028" y="3013263"/>
            <a:ext cx="93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EAR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768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What are those?</a:t>
            </a:r>
            <a:endParaRPr lang="cs-CZ" dirty="0"/>
          </a:p>
        </p:txBody>
      </p:sp>
      <p:pic>
        <p:nvPicPr>
          <p:cNvPr id="2050" name="Picture 2" descr="C:\DUM LADA\doplňky\hair pr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611"/>
            <a:ext cx="5792866" cy="563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6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Those are hair!</a:t>
            </a:r>
            <a:endParaRPr lang="cs-CZ" dirty="0"/>
          </a:p>
        </p:txBody>
      </p:sp>
      <p:pic>
        <p:nvPicPr>
          <p:cNvPr id="4" name="Picture 2" descr="C:\DUM LADA\doplňky\hair pr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19611"/>
            <a:ext cx="5792866" cy="563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mtClean="0"/>
              <a:t>What’s this?</a:t>
            </a:r>
            <a:endParaRPr lang="cs-CZ" dirty="0"/>
          </a:p>
        </p:txBody>
      </p:sp>
      <p:pic>
        <p:nvPicPr>
          <p:cNvPr id="3074" name="Picture 2" descr="C:\DUM LADA\doplňky\nose_19107_m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038"/>
            <a:ext cx="4160943" cy="671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</a:t>
            </a:r>
            <a:r>
              <a:rPr lang="en-US" dirty="0" smtClean="0"/>
              <a:t>a nose.</a:t>
            </a:r>
            <a:endParaRPr lang="cs-CZ" dirty="0"/>
          </a:p>
        </p:txBody>
      </p:sp>
      <p:pic>
        <p:nvPicPr>
          <p:cNvPr id="5" name="Picture 2" descr="C:\DUM LADA\doplňky\nose_19107_md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038"/>
            <a:ext cx="4160943" cy="6711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4098" name="Picture 2" descr="C:\DUM LADA\doplňky\mouth_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6591978" cy="251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1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</a:t>
            </a:r>
            <a:r>
              <a:rPr lang="en-US" dirty="0" smtClean="0"/>
              <a:t>a mouth.</a:t>
            </a:r>
            <a:endParaRPr lang="cs-CZ" dirty="0"/>
          </a:p>
        </p:txBody>
      </p:sp>
      <p:pic>
        <p:nvPicPr>
          <p:cNvPr id="5" name="Picture 2" descr="C:\DUM LADA\doplňky\mouth_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76872"/>
            <a:ext cx="6591978" cy="251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9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</a:t>
            </a:r>
            <a:r>
              <a:rPr lang="en-US" dirty="0"/>
              <a:t> </a:t>
            </a:r>
            <a:r>
              <a:rPr lang="en-US" dirty="0" smtClean="0"/>
              <a:t>are those?</a:t>
            </a:r>
            <a:endParaRPr lang="cs-CZ" dirty="0"/>
          </a:p>
        </p:txBody>
      </p:sp>
      <p:pic>
        <p:nvPicPr>
          <p:cNvPr id="5122" name="Picture 2" descr="C:\DUM LADA\doplňky\eyes pr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18451"/>
            <a:ext cx="7266060" cy="242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18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Those are eyes!</a:t>
            </a:r>
            <a:endParaRPr lang="cs-CZ" dirty="0"/>
          </a:p>
        </p:txBody>
      </p:sp>
      <p:pic>
        <p:nvPicPr>
          <p:cNvPr id="6" name="Picture 2" descr="C:\DUM LADA\doplňky\eyes pr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18451"/>
            <a:ext cx="7266060" cy="242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68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6146" name="Picture 2" descr="C:\DUM LADA\doplňky\ear_drawing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910668" cy="68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37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an ear.</a:t>
            </a:r>
            <a:endParaRPr lang="cs-CZ" dirty="0"/>
          </a:p>
        </p:txBody>
      </p:sp>
      <p:pic>
        <p:nvPicPr>
          <p:cNvPr id="4" name="Picture 2" descr="C:\DUM LADA\doplňky\ear_drawing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910668" cy="68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2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47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MY HEAD</vt:lpstr>
      <vt:lpstr>Prezentace aplikace PowerPoint</vt:lpstr>
      <vt:lpstr>What are those?</vt:lpstr>
      <vt:lpstr>Those are hair!</vt:lpstr>
      <vt:lpstr>Prezentace aplikace PowerPoint</vt:lpstr>
      <vt:lpstr>This is a nose.</vt:lpstr>
      <vt:lpstr>What’s this?</vt:lpstr>
      <vt:lpstr>This is a mouth.</vt:lpstr>
      <vt:lpstr>What are those?</vt:lpstr>
      <vt:lpstr>Prezentace aplikace PowerPoint</vt:lpstr>
      <vt:lpstr>What’s this?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Lada Novotna</cp:lastModifiedBy>
  <cp:revision>12</cp:revision>
  <dcterms:created xsi:type="dcterms:W3CDTF">2012-09-18T00:23:20Z</dcterms:created>
  <dcterms:modified xsi:type="dcterms:W3CDTF">2013-06-18T08:03:40Z</dcterms:modified>
</cp:coreProperties>
</file>