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3" r:id="rId3"/>
    <p:sldId id="256" r:id="rId4"/>
    <p:sldId id="257" r:id="rId5"/>
    <p:sldId id="259" r:id="rId6"/>
    <p:sldId id="261" r:id="rId7"/>
    <p:sldId id="263" r:id="rId8"/>
    <p:sldId id="264" r:id="rId9"/>
    <p:sldId id="266" r:id="rId10"/>
    <p:sldId id="265" r:id="rId11"/>
    <p:sldId id="267" r:id="rId12"/>
    <p:sldId id="268" r:id="rId13"/>
    <p:sldId id="271" r:id="rId14"/>
    <p:sldId id="272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DC820D-B5B0-4229-8A72-4B26F4D0D050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048536-A08A-4E81-8D28-EBE9B00D0E1E}">
      <dgm:prSet phldrT="[Text]"/>
      <dgm:spPr/>
      <dgm:t>
        <a:bodyPr/>
        <a:lstStyle/>
        <a:p>
          <a:r>
            <a:rPr lang="cs-CZ" b="1" dirty="0" smtClean="0"/>
            <a:t>Pozor</a:t>
          </a:r>
          <a:endParaRPr lang="cs-CZ" b="1" dirty="0"/>
        </a:p>
      </dgm:t>
    </dgm:pt>
    <dgm:pt modelId="{C2946D14-D877-4C48-BE5C-3C53381EF3C4}" type="parTrans" cxnId="{0F3C10D4-11B8-4FEF-B4E9-07F489AA4F0F}">
      <dgm:prSet/>
      <dgm:spPr/>
      <dgm:t>
        <a:bodyPr/>
        <a:lstStyle/>
        <a:p>
          <a:endParaRPr lang="cs-CZ"/>
        </a:p>
      </dgm:t>
    </dgm:pt>
    <dgm:pt modelId="{95BEE15F-A93B-4446-A2D6-5095A6C43774}" type="sibTrans" cxnId="{0F3C10D4-11B8-4FEF-B4E9-07F489AA4F0F}">
      <dgm:prSet/>
      <dgm:spPr/>
      <dgm:t>
        <a:bodyPr/>
        <a:lstStyle/>
        <a:p>
          <a:endParaRPr lang="cs-CZ"/>
        </a:p>
      </dgm:t>
    </dgm:pt>
    <dgm:pt modelId="{CF9162C6-7FB5-4920-A917-FED762A0A8FF}">
      <dgm:prSet phldrT="[Text]"/>
      <dgm:spPr/>
      <dgm:t>
        <a:bodyPr/>
        <a:lstStyle/>
        <a:p>
          <a:r>
            <a:rPr lang="az-Cyrl-AZ" b="1" dirty="0" smtClean="0"/>
            <a:t>Осторожно</a:t>
          </a:r>
          <a:endParaRPr lang="cs-CZ" dirty="0"/>
        </a:p>
      </dgm:t>
    </dgm:pt>
    <dgm:pt modelId="{FE48CBE6-C50E-459A-AEAE-0EDF6E655CE3}" type="parTrans" cxnId="{0BE96D44-7F54-49BF-AED3-19F649B5A47F}">
      <dgm:prSet/>
      <dgm:spPr/>
      <dgm:t>
        <a:bodyPr/>
        <a:lstStyle/>
        <a:p>
          <a:endParaRPr lang="cs-CZ"/>
        </a:p>
      </dgm:t>
    </dgm:pt>
    <dgm:pt modelId="{51B67A8B-C858-4020-AF2D-A8F0F41164B0}" type="sibTrans" cxnId="{0BE96D44-7F54-49BF-AED3-19F649B5A47F}">
      <dgm:prSet/>
      <dgm:spPr/>
      <dgm:t>
        <a:bodyPr/>
        <a:lstStyle/>
        <a:p>
          <a:endParaRPr lang="cs-CZ"/>
        </a:p>
      </dgm:t>
    </dgm:pt>
    <dgm:pt modelId="{D6995909-8F9D-4CE4-BF0C-F9755DBF76A0}">
      <dgm:prSet phldrT="[Text]"/>
      <dgm:spPr/>
      <dgm:t>
        <a:bodyPr/>
        <a:lstStyle/>
        <a:p>
          <a:r>
            <a:rPr lang="az-Cyrl-AZ" b="1" dirty="0" smtClean="0"/>
            <a:t>Внимание</a:t>
          </a:r>
          <a:endParaRPr lang="cs-CZ" dirty="0"/>
        </a:p>
      </dgm:t>
    </dgm:pt>
    <dgm:pt modelId="{F3A8BDD1-2315-4ABD-9D4F-CCA9EC753006}" type="parTrans" cxnId="{79B2A90A-FF53-468B-BF33-E4FE533F45B4}">
      <dgm:prSet/>
      <dgm:spPr/>
      <dgm:t>
        <a:bodyPr/>
        <a:lstStyle/>
        <a:p>
          <a:endParaRPr lang="cs-CZ"/>
        </a:p>
      </dgm:t>
    </dgm:pt>
    <dgm:pt modelId="{71F2BA6C-FEE5-4799-B0AB-A8B5233CB25C}" type="sibTrans" cxnId="{79B2A90A-FF53-468B-BF33-E4FE533F45B4}">
      <dgm:prSet/>
      <dgm:spPr/>
      <dgm:t>
        <a:bodyPr/>
        <a:lstStyle/>
        <a:p>
          <a:endParaRPr lang="cs-CZ"/>
        </a:p>
      </dgm:t>
    </dgm:pt>
    <dgm:pt modelId="{509A7D70-0D99-4730-BDF1-303C99DE4BAB}">
      <dgm:prSet phldrT="[Text]"/>
      <dgm:spPr/>
      <dgm:t>
        <a:bodyPr/>
        <a:lstStyle/>
        <a:p>
          <a:r>
            <a:rPr lang="az-Cyrl-AZ" b="1" dirty="0" smtClean="0"/>
            <a:t>Позор</a:t>
          </a:r>
          <a:endParaRPr lang="cs-CZ" b="1" dirty="0"/>
        </a:p>
      </dgm:t>
    </dgm:pt>
    <dgm:pt modelId="{0B0A9883-61A1-4901-B61C-984551717F44}" type="parTrans" cxnId="{59F42A7E-8E04-4F44-8898-33444CC53139}">
      <dgm:prSet/>
      <dgm:spPr/>
      <dgm:t>
        <a:bodyPr/>
        <a:lstStyle/>
        <a:p>
          <a:endParaRPr lang="cs-CZ"/>
        </a:p>
      </dgm:t>
    </dgm:pt>
    <dgm:pt modelId="{58ED27D6-4B81-460B-8965-35C579778DE8}" type="sibTrans" cxnId="{59F42A7E-8E04-4F44-8898-33444CC53139}">
      <dgm:prSet/>
      <dgm:spPr/>
      <dgm:t>
        <a:bodyPr/>
        <a:lstStyle/>
        <a:p>
          <a:endParaRPr lang="cs-CZ"/>
        </a:p>
      </dgm:t>
    </dgm:pt>
    <dgm:pt modelId="{8F56CFFD-B19A-4ED9-945F-92F5FD55A2AE}">
      <dgm:prSet phldrT="[Text]"/>
      <dgm:spPr/>
      <dgm:t>
        <a:bodyPr/>
        <a:lstStyle/>
        <a:p>
          <a:r>
            <a:rPr lang="cs-CZ" b="1" dirty="0" smtClean="0"/>
            <a:t>Hanba</a:t>
          </a:r>
          <a:endParaRPr lang="cs-CZ" dirty="0"/>
        </a:p>
      </dgm:t>
    </dgm:pt>
    <dgm:pt modelId="{36A183C5-9414-4BF1-84CE-4E16CD0D6D25}" type="parTrans" cxnId="{F6550B35-78DA-4373-A8E2-4C79A7808924}">
      <dgm:prSet/>
      <dgm:spPr/>
      <dgm:t>
        <a:bodyPr/>
        <a:lstStyle/>
        <a:p>
          <a:endParaRPr lang="cs-CZ"/>
        </a:p>
      </dgm:t>
    </dgm:pt>
    <dgm:pt modelId="{1FC0C5A1-30A8-4886-9F61-8AAF6F5178FF}" type="sibTrans" cxnId="{F6550B35-78DA-4373-A8E2-4C79A7808924}">
      <dgm:prSet/>
      <dgm:spPr/>
      <dgm:t>
        <a:bodyPr/>
        <a:lstStyle/>
        <a:p>
          <a:endParaRPr lang="cs-CZ"/>
        </a:p>
      </dgm:t>
    </dgm:pt>
    <dgm:pt modelId="{5CFEC147-5D0D-490B-B7A7-00684094CCF1}">
      <dgm:prSet phldrT="[Text]"/>
      <dgm:spPr/>
      <dgm:t>
        <a:bodyPr/>
        <a:lstStyle/>
        <a:p>
          <a:r>
            <a:rPr lang="cs-CZ" b="1" dirty="0" smtClean="0"/>
            <a:t>Ostuda</a:t>
          </a:r>
          <a:endParaRPr lang="cs-CZ" dirty="0"/>
        </a:p>
      </dgm:t>
    </dgm:pt>
    <dgm:pt modelId="{75F366F9-B30F-4144-8634-CE06D9A53F32}" type="parTrans" cxnId="{ED56CC40-CBA8-44AD-A862-3DAEA170FFCE}">
      <dgm:prSet/>
      <dgm:spPr/>
      <dgm:t>
        <a:bodyPr/>
        <a:lstStyle/>
        <a:p>
          <a:endParaRPr lang="cs-CZ"/>
        </a:p>
      </dgm:t>
    </dgm:pt>
    <dgm:pt modelId="{6AAE84A3-63B0-4B59-943F-B730FE6A0B98}" type="sibTrans" cxnId="{ED56CC40-CBA8-44AD-A862-3DAEA170FFCE}">
      <dgm:prSet/>
      <dgm:spPr/>
      <dgm:t>
        <a:bodyPr/>
        <a:lstStyle/>
        <a:p>
          <a:endParaRPr lang="cs-CZ"/>
        </a:p>
      </dgm:t>
    </dgm:pt>
    <dgm:pt modelId="{8C54DAFF-B934-45B2-9611-027DCB3BC42D}">
      <dgm:prSet/>
      <dgm:spPr/>
      <dgm:t>
        <a:bodyPr/>
        <a:lstStyle/>
        <a:p>
          <a:r>
            <a:rPr lang="cs-CZ" b="1" dirty="0" smtClean="0"/>
            <a:t>Potupa</a:t>
          </a:r>
          <a:endParaRPr lang="cs-CZ" b="1" dirty="0"/>
        </a:p>
      </dgm:t>
    </dgm:pt>
    <dgm:pt modelId="{444623AD-FB11-4A72-82FB-DD44FFAAFD0D}" type="parTrans" cxnId="{658103EB-A110-43FC-86A7-97A3A5CE1686}">
      <dgm:prSet/>
      <dgm:spPr/>
      <dgm:t>
        <a:bodyPr/>
        <a:lstStyle/>
        <a:p>
          <a:endParaRPr lang="cs-CZ"/>
        </a:p>
      </dgm:t>
    </dgm:pt>
    <dgm:pt modelId="{89771B6A-4FCE-404B-A606-85EB42ED0C8C}" type="sibTrans" cxnId="{658103EB-A110-43FC-86A7-97A3A5CE1686}">
      <dgm:prSet/>
      <dgm:spPr/>
      <dgm:t>
        <a:bodyPr/>
        <a:lstStyle/>
        <a:p>
          <a:endParaRPr lang="cs-CZ"/>
        </a:p>
      </dgm:t>
    </dgm:pt>
    <dgm:pt modelId="{BE8086EF-C9BB-4E25-9908-625B0D8951DA}">
      <dgm:prSet/>
      <dgm:spPr/>
      <dgm:t>
        <a:bodyPr/>
        <a:lstStyle/>
        <a:p>
          <a:r>
            <a:rPr lang="az-Cyrl-AZ" b="1" smtClean="0"/>
            <a:t>Берегись</a:t>
          </a:r>
          <a:endParaRPr lang="cs-CZ" b="1" dirty="0" smtClean="0"/>
        </a:p>
      </dgm:t>
    </dgm:pt>
    <dgm:pt modelId="{AC52DC13-1B58-4875-8CAC-24EFD9A65200}" type="parTrans" cxnId="{A39AC312-0068-46CE-8732-C328616289AD}">
      <dgm:prSet/>
      <dgm:spPr/>
      <dgm:t>
        <a:bodyPr/>
        <a:lstStyle/>
        <a:p>
          <a:endParaRPr lang="cs-CZ"/>
        </a:p>
      </dgm:t>
    </dgm:pt>
    <dgm:pt modelId="{2B4BDDDF-059C-49EC-B17D-0B079628D689}" type="sibTrans" cxnId="{A39AC312-0068-46CE-8732-C328616289AD}">
      <dgm:prSet/>
      <dgm:spPr/>
      <dgm:t>
        <a:bodyPr/>
        <a:lstStyle/>
        <a:p>
          <a:endParaRPr lang="cs-CZ"/>
        </a:p>
      </dgm:t>
    </dgm:pt>
    <dgm:pt modelId="{681C3449-F52B-4F35-B785-121616175073}" type="pres">
      <dgm:prSet presAssocID="{ADDC820D-B5B0-4229-8A72-4B26F4D0D05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C064BA7-F6CD-4877-A118-0EC79813D6C2}" type="pres">
      <dgm:prSet presAssocID="{FF048536-A08A-4E81-8D28-EBE9B00D0E1E}" presName="root" presStyleCnt="0"/>
      <dgm:spPr/>
    </dgm:pt>
    <dgm:pt modelId="{9235E763-79B2-46A1-9BE3-165D69842CA8}" type="pres">
      <dgm:prSet presAssocID="{FF048536-A08A-4E81-8D28-EBE9B00D0E1E}" presName="rootComposite" presStyleCnt="0"/>
      <dgm:spPr/>
    </dgm:pt>
    <dgm:pt modelId="{E03A0045-6138-4450-ACAC-EB921201E247}" type="pres">
      <dgm:prSet presAssocID="{FF048536-A08A-4E81-8D28-EBE9B00D0E1E}" presName="rootText" presStyleLbl="node1" presStyleIdx="0" presStyleCnt="2"/>
      <dgm:spPr/>
      <dgm:t>
        <a:bodyPr/>
        <a:lstStyle/>
        <a:p>
          <a:endParaRPr lang="cs-CZ"/>
        </a:p>
      </dgm:t>
    </dgm:pt>
    <dgm:pt modelId="{5C0CB37A-EA3E-4E1B-8FC3-131FE4C73531}" type="pres">
      <dgm:prSet presAssocID="{FF048536-A08A-4E81-8D28-EBE9B00D0E1E}" presName="rootConnector" presStyleLbl="node1" presStyleIdx="0" presStyleCnt="2"/>
      <dgm:spPr/>
      <dgm:t>
        <a:bodyPr/>
        <a:lstStyle/>
        <a:p>
          <a:endParaRPr lang="cs-CZ"/>
        </a:p>
      </dgm:t>
    </dgm:pt>
    <dgm:pt modelId="{621F53C9-FE92-4161-BAA1-E302BBC19B67}" type="pres">
      <dgm:prSet presAssocID="{FF048536-A08A-4E81-8D28-EBE9B00D0E1E}" presName="childShape" presStyleCnt="0"/>
      <dgm:spPr/>
    </dgm:pt>
    <dgm:pt modelId="{B0285BCA-3F6D-4876-B289-4F3BD4EF3017}" type="pres">
      <dgm:prSet presAssocID="{FE48CBE6-C50E-459A-AEAE-0EDF6E655CE3}" presName="Name13" presStyleLbl="parChTrans1D2" presStyleIdx="0" presStyleCnt="6"/>
      <dgm:spPr/>
      <dgm:t>
        <a:bodyPr/>
        <a:lstStyle/>
        <a:p>
          <a:endParaRPr lang="cs-CZ"/>
        </a:p>
      </dgm:t>
    </dgm:pt>
    <dgm:pt modelId="{7A2EE853-EEE7-4DA8-85BC-EA26355003D4}" type="pres">
      <dgm:prSet presAssocID="{CF9162C6-7FB5-4920-A917-FED762A0A8FF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1C91E0-760B-433F-A090-D3F264056B3D}" type="pres">
      <dgm:prSet presAssocID="{F3A8BDD1-2315-4ABD-9D4F-CCA9EC753006}" presName="Name13" presStyleLbl="parChTrans1D2" presStyleIdx="1" presStyleCnt="6"/>
      <dgm:spPr/>
      <dgm:t>
        <a:bodyPr/>
        <a:lstStyle/>
        <a:p>
          <a:endParaRPr lang="cs-CZ"/>
        </a:p>
      </dgm:t>
    </dgm:pt>
    <dgm:pt modelId="{AB1F328E-FB00-4B6C-BEC1-169184F5B9F7}" type="pres">
      <dgm:prSet presAssocID="{D6995909-8F9D-4CE4-BF0C-F9755DBF76A0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FE6F60-C75C-4AD7-82C4-0F81C4D1C2F8}" type="pres">
      <dgm:prSet presAssocID="{AC52DC13-1B58-4875-8CAC-24EFD9A65200}" presName="Name13" presStyleLbl="parChTrans1D2" presStyleIdx="2" presStyleCnt="6"/>
      <dgm:spPr/>
      <dgm:t>
        <a:bodyPr/>
        <a:lstStyle/>
        <a:p>
          <a:endParaRPr lang="cs-CZ"/>
        </a:p>
      </dgm:t>
    </dgm:pt>
    <dgm:pt modelId="{DECEC344-7B2B-4861-9F3F-265287F8FD19}" type="pres">
      <dgm:prSet presAssocID="{BE8086EF-C9BB-4E25-9908-625B0D8951DA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36A84D-3C66-413E-9936-2B0AD9450E4D}" type="pres">
      <dgm:prSet presAssocID="{509A7D70-0D99-4730-BDF1-303C99DE4BAB}" presName="root" presStyleCnt="0"/>
      <dgm:spPr/>
    </dgm:pt>
    <dgm:pt modelId="{CB423E4D-49A8-4CF9-BA3D-D1DBF5BB26FF}" type="pres">
      <dgm:prSet presAssocID="{509A7D70-0D99-4730-BDF1-303C99DE4BAB}" presName="rootComposite" presStyleCnt="0"/>
      <dgm:spPr/>
    </dgm:pt>
    <dgm:pt modelId="{BC536B52-D3D5-4D18-A1BB-BCD61337B15C}" type="pres">
      <dgm:prSet presAssocID="{509A7D70-0D99-4730-BDF1-303C99DE4BAB}" presName="rootText" presStyleLbl="node1" presStyleIdx="1" presStyleCnt="2"/>
      <dgm:spPr/>
      <dgm:t>
        <a:bodyPr/>
        <a:lstStyle/>
        <a:p>
          <a:endParaRPr lang="cs-CZ"/>
        </a:p>
      </dgm:t>
    </dgm:pt>
    <dgm:pt modelId="{082FFA28-1318-4FFB-943C-001C0E4E0C28}" type="pres">
      <dgm:prSet presAssocID="{509A7D70-0D99-4730-BDF1-303C99DE4BAB}" presName="rootConnector" presStyleLbl="node1" presStyleIdx="1" presStyleCnt="2"/>
      <dgm:spPr/>
      <dgm:t>
        <a:bodyPr/>
        <a:lstStyle/>
        <a:p>
          <a:endParaRPr lang="cs-CZ"/>
        </a:p>
      </dgm:t>
    </dgm:pt>
    <dgm:pt modelId="{AF3634DC-C166-44A5-9757-F25E782D00C4}" type="pres">
      <dgm:prSet presAssocID="{509A7D70-0D99-4730-BDF1-303C99DE4BAB}" presName="childShape" presStyleCnt="0"/>
      <dgm:spPr/>
    </dgm:pt>
    <dgm:pt modelId="{93C3DC23-6C50-4E6A-89CD-BDF4FBE0F2C4}" type="pres">
      <dgm:prSet presAssocID="{36A183C5-9414-4BF1-84CE-4E16CD0D6D25}" presName="Name13" presStyleLbl="parChTrans1D2" presStyleIdx="3" presStyleCnt="6"/>
      <dgm:spPr/>
      <dgm:t>
        <a:bodyPr/>
        <a:lstStyle/>
        <a:p>
          <a:endParaRPr lang="cs-CZ"/>
        </a:p>
      </dgm:t>
    </dgm:pt>
    <dgm:pt modelId="{D4508778-5852-4855-9731-4AB0E1D90264}" type="pres">
      <dgm:prSet presAssocID="{8F56CFFD-B19A-4ED9-945F-92F5FD55A2AE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B8BD2F-51D8-4081-94AF-7037737FCF35}" type="pres">
      <dgm:prSet presAssocID="{75F366F9-B30F-4144-8634-CE06D9A53F32}" presName="Name13" presStyleLbl="parChTrans1D2" presStyleIdx="4" presStyleCnt="6"/>
      <dgm:spPr/>
      <dgm:t>
        <a:bodyPr/>
        <a:lstStyle/>
        <a:p>
          <a:endParaRPr lang="cs-CZ"/>
        </a:p>
      </dgm:t>
    </dgm:pt>
    <dgm:pt modelId="{8875CFDB-E974-4A8E-A691-73AE4C002E7F}" type="pres">
      <dgm:prSet presAssocID="{5CFEC147-5D0D-490B-B7A7-00684094CCF1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4B9B5-05EF-4F81-BC13-0ADEA12EA4D2}" type="pres">
      <dgm:prSet presAssocID="{444623AD-FB11-4A72-82FB-DD44FFAAFD0D}" presName="Name13" presStyleLbl="parChTrans1D2" presStyleIdx="5" presStyleCnt="6"/>
      <dgm:spPr/>
      <dgm:t>
        <a:bodyPr/>
        <a:lstStyle/>
        <a:p>
          <a:endParaRPr lang="cs-CZ"/>
        </a:p>
      </dgm:t>
    </dgm:pt>
    <dgm:pt modelId="{6F2C56C1-D909-4115-8642-47C94F3CC34F}" type="pres">
      <dgm:prSet presAssocID="{8C54DAFF-B934-45B2-9611-027DCB3BC42D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9AC312-0068-46CE-8732-C328616289AD}" srcId="{FF048536-A08A-4E81-8D28-EBE9B00D0E1E}" destId="{BE8086EF-C9BB-4E25-9908-625B0D8951DA}" srcOrd="2" destOrd="0" parTransId="{AC52DC13-1B58-4875-8CAC-24EFD9A65200}" sibTransId="{2B4BDDDF-059C-49EC-B17D-0B079628D689}"/>
    <dgm:cxn modelId="{658103EB-A110-43FC-86A7-97A3A5CE1686}" srcId="{509A7D70-0D99-4730-BDF1-303C99DE4BAB}" destId="{8C54DAFF-B934-45B2-9611-027DCB3BC42D}" srcOrd="2" destOrd="0" parTransId="{444623AD-FB11-4A72-82FB-DD44FFAAFD0D}" sibTransId="{89771B6A-4FCE-404B-A606-85EB42ED0C8C}"/>
    <dgm:cxn modelId="{B1B38DB7-C325-44F9-B685-F808EC53536F}" type="presOf" srcId="{AC52DC13-1B58-4875-8CAC-24EFD9A65200}" destId="{12FE6F60-C75C-4AD7-82C4-0F81C4D1C2F8}" srcOrd="0" destOrd="0" presId="urn:microsoft.com/office/officeart/2005/8/layout/hierarchy3"/>
    <dgm:cxn modelId="{3F6342FC-E5A5-414D-B5B4-F0E52B8AC0E6}" type="presOf" srcId="{FF048536-A08A-4E81-8D28-EBE9B00D0E1E}" destId="{E03A0045-6138-4450-ACAC-EB921201E247}" srcOrd="0" destOrd="0" presId="urn:microsoft.com/office/officeart/2005/8/layout/hierarchy3"/>
    <dgm:cxn modelId="{59F42A7E-8E04-4F44-8898-33444CC53139}" srcId="{ADDC820D-B5B0-4229-8A72-4B26F4D0D050}" destId="{509A7D70-0D99-4730-BDF1-303C99DE4BAB}" srcOrd="1" destOrd="0" parTransId="{0B0A9883-61A1-4901-B61C-984551717F44}" sibTransId="{58ED27D6-4B81-460B-8965-35C579778DE8}"/>
    <dgm:cxn modelId="{B9621B76-217A-47D4-8D8C-9A4405AEF905}" type="presOf" srcId="{36A183C5-9414-4BF1-84CE-4E16CD0D6D25}" destId="{93C3DC23-6C50-4E6A-89CD-BDF4FBE0F2C4}" srcOrd="0" destOrd="0" presId="urn:microsoft.com/office/officeart/2005/8/layout/hierarchy3"/>
    <dgm:cxn modelId="{FA2DBFB2-8C54-4AE4-8103-E16FEC5B387D}" type="presOf" srcId="{FF048536-A08A-4E81-8D28-EBE9B00D0E1E}" destId="{5C0CB37A-EA3E-4E1B-8FC3-131FE4C73531}" srcOrd="1" destOrd="0" presId="urn:microsoft.com/office/officeart/2005/8/layout/hierarchy3"/>
    <dgm:cxn modelId="{7EB4128C-0325-4870-A7E3-086CDD09AC40}" type="presOf" srcId="{FE48CBE6-C50E-459A-AEAE-0EDF6E655CE3}" destId="{B0285BCA-3F6D-4876-B289-4F3BD4EF3017}" srcOrd="0" destOrd="0" presId="urn:microsoft.com/office/officeart/2005/8/layout/hierarchy3"/>
    <dgm:cxn modelId="{0F3C10D4-11B8-4FEF-B4E9-07F489AA4F0F}" srcId="{ADDC820D-B5B0-4229-8A72-4B26F4D0D050}" destId="{FF048536-A08A-4E81-8D28-EBE9B00D0E1E}" srcOrd="0" destOrd="0" parTransId="{C2946D14-D877-4C48-BE5C-3C53381EF3C4}" sibTransId="{95BEE15F-A93B-4446-A2D6-5095A6C43774}"/>
    <dgm:cxn modelId="{68F8A00B-5E5F-47C0-9FF8-5537C85BBD61}" type="presOf" srcId="{8F56CFFD-B19A-4ED9-945F-92F5FD55A2AE}" destId="{D4508778-5852-4855-9731-4AB0E1D90264}" srcOrd="0" destOrd="0" presId="urn:microsoft.com/office/officeart/2005/8/layout/hierarchy3"/>
    <dgm:cxn modelId="{174C4114-D935-4FCA-B833-E9831AD6DFE6}" type="presOf" srcId="{CF9162C6-7FB5-4920-A917-FED762A0A8FF}" destId="{7A2EE853-EEE7-4DA8-85BC-EA26355003D4}" srcOrd="0" destOrd="0" presId="urn:microsoft.com/office/officeart/2005/8/layout/hierarchy3"/>
    <dgm:cxn modelId="{C48E6DB4-8AE2-4A73-875C-ED9316F017D6}" type="presOf" srcId="{5CFEC147-5D0D-490B-B7A7-00684094CCF1}" destId="{8875CFDB-E974-4A8E-A691-73AE4C002E7F}" srcOrd="0" destOrd="0" presId="urn:microsoft.com/office/officeart/2005/8/layout/hierarchy3"/>
    <dgm:cxn modelId="{466E7429-E8FB-4B56-9D1B-49C3AF7870AD}" type="presOf" srcId="{D6995909-8F9D-4CE4-BF0C-F9755DBF76A0}" destId="{AB1F328E-FB00-4B6C-BEC1-169184F5B9F7}" srcOrd="0" destOrd="0" presId="urn:microsoft.com/office/officeart/2005/8/layout/hierarchy3"/>
    <dgm:cxn modelId="{ED56CC40-CBA8-44AD-A862-3DAEA170FFCE}" srcId="{509A7D70-0D99-4730-BDF1-303C99DE4BAB}" destId="{5CFEC147-5D0D-490B-B7A7-00684094CCF1}" srcOrd="1" destOrd="0" parTransId="{75F366F9-B30F-4144-8634-CE06D9A53F32}" sibTransId="{6AAE84A3-63B0-4B59-943F-B730FE6A0B98}"/>
    <dgm:cxn modelId="{1BBDC753-39C7-431B-AF39-2EAEF32A3D21}" type="presOf" srcId="{ADDC820D-B5B0-4229-8A72-4B26F4D0D050}" destId="{681C3449-F52B-4F35-B785-121616175073}" srcOrd="0" destOrd="0" presId="urn:microsoft.com/office/officeart/2005/8/layout/hierarchy3"/>
    <dgm:cxn modelId="{D6FEC4B0-EC9D-4996-9784-D1F0BA5DD7BF}" type="presOf" srcId="{BE8086EF-C9BB-4E25-9908-625B0D8951DA}" destId="{DECEC344-7B2B-4861-9F3F-265287F8FD19}" srcOrd="0" destOrd="0" presId="urn:microsoft.com/office/officeart/2005/8/layout/hierarchy3"/>
    <dgm:cxn modelId="{5BDABAB6-754B-45F9-B1D7-B2B018D17E14}" type="presOf" srcId="{509A7D70-0D99-4730-BDF1-303C99DE4BAB}" destId="{082FFA28-1318-4FFB-943C-001C0E4E0C28}" srcOrd="1" destOrd="0" presId="urn:microsoft.com/office/officeart/2005/8/layout/hierarchy3"/>
    <dgm:cxn modelId="{C9FD5020-AEBE-452E-9FE8-29127322E668}" type="presOf" srcId="{444623AD-FB11-4A72-82FB-DD44FFAAFD0D}" destId="{2044B9B5-05EF-4F81-BC13-0ADEA12EA4D2}" srcOrd="0" destOrd="0" presId="urn:microsoft.com/office/officeart/2005/8/layout/hierarchy3"/>
    <dgm:cxn modelId="{0BE96D44-7F54-49BF-AED3-19F649B5A47F}" srcId="{FF048536-A08A-4E81-8D28-EBE9B00D0E1E}" destId="{CF9162C6-7FB5-4920-A917-FED762A0A8FF}" srcOrd="0" destOrd="0" parTransId="{FE48CBE6-C50E-459A-AEAE-0EDF6E655CE3}" sibTransId="{51B67A8B-C858-4020-AF2D-A8F0F41164B0}"/>
    <dgm:cxn modelId="{DD361323-C81B-4552-96D7-82CEFEE18190}" type="presOf" srcId="{509A7D70-0D99-4730-BDF1-303C99DE4BAB}" destId="{BC536B52-D3D5-4D18-A1BB-BCD61337B15C}" srcOrd="0" destOrd="0" presId="urn:microsoft.com/office/officeart/2005/8/layout/hierarchy3"/>
    <dgm:cxn modelId="{79B2A90A-FF53-468B-BF33-E4FE533F45B4}" srcId="{FF048536-A08A-4E81-8D28-EBE9B00D0E1E}" destId="{D6995909-8F9D-4CE4-BF0C-F9755DBF76A0}" srcOrd="1" destOrd="0" parTransId="{F3A8BDD1-2315-4ABD-9D4F-CCA9EC753006}" sibTransId="{71F2BA6C-FEE5-4799-B0AB-A8B5233CB25C}"/>
    <dgm:cxn modelId="{1BE9A7CD-31E0-4B04-8170-38CE527E673D}" type="presOf" srcId="{F3A8BDD1-2315-4ABD-9D4F-CCA9EC753006}" destId="{D41C91E0-760B-433F-A090-D3F264056B3D}" srcOrd="0" destOrd="0" presId="urn:microsoft.com/office/officeart/2005/8/layout/hierarchy3"/>
    <dgm:cxn modelId="{92BDB3A2-D630-4B70-87F0-0A0167DF1E48}" type="presOf" srcId="{8C54DAFF-B934-45B2-9611-027DCB3BC42D}" destId="{6F2C56C1-D909-4115-8642-47C94F3CC34F}" srcOrd="0" destOrd="0" presId="urn:microsoft.com/office/officeart/2005/8/layout/hierarchy3"/>
    <dgm:cxn modelId="{F6550B35-78DA-4373-A8E2-4C79A7808924}" srcId="{509A7D70-0D99-4730-BDF1-303C99DE4BAB}" destId="{8F56CFFD-B19A-4ED9-945F-92F5FD55A2AE}" srcOrd="0" destOrd="0" parTransId="{36A183C5-9414-4BF1-84CE-4E16CD0D6D25}" sibTransId="{1FC0C5A1-30A8-4886-9F61-8AAF6F5178FF}"/>
    <dgm:cxn modelId="{997F9FA6-17C1-4BE3-BAD5-0C4B175D9F58}" type="presOf" srcId="{75F366F9-B30F-4144-8634-CE06D9A53F32}" destId="{22B8BD2F-51D8-4081-94AF-7037737FCF35}" srcOrd="0" destOrd="0" presId="urn:microsoft.com/office/officeart/2005/8/layout/hierarchy3"/>
    <dgm:cxn modelId="{B2EFDC69-02E1-4D1F-9DA8-7024599B1C23}" type="presParOf" srcId="{681C3449-F52B-4F35-B785-121616175073}" destId="{FC064BA7-F6CD-4877-A118-0EC79813D6C2}" srcOrd="0" destOrd="0" presId="urn:microsoft.com/office/officeart/2005/8/layout/hierarchy3"/>
    <dgm:cxn modelId="{600AC33E-F8A2-46B6-A7C0-9410E5187FF5}" type="presParOf" srcId="{FC064BA7-F6CD-4877-A118-0EC79813D6C2}" destId="{9235E763-79B2-46A1-9BE3-165D69842CA8}" srcOrd="0" destOrd="0" presId="urn:microsoft.com/office/officeart/2005/8/layout/hierarchy3"/>
    <dgm:cxn modelId="{B2284BDF-2A00-45ED-A9AF-CCEA9876BF56}" type="presParOf" srcId="{9235E763-79B2-46A1-9BE3-165D69842CA8}" destId="{E03A0045-6138-4450-ACAC-EB921201E247}" srcOrd="0" destOrd="0" presId="urn:microsoft.com/office/officeart/2005/8/layout/hierarchy3"/>
    <dgm:cxn modelId="{96B87B5C-1341-45B0-823D-F625F80CDF42}" type="presParOf" srcId="{9235E763-79B2-46A1-9BE3-165D69842CA8}" destId="{5C0CB37A-EA3E-4E1B-8FC3-131FE4C73531}" srcOrd="1" destOrd="0" presId="urn:microsoft.com/office/officeart/2005/8/layout/hierarchy3"/>
    <dgm:cxn modelId="{93616760-0432-4885-8A7C-8472776D267C}" type="presParOf" srcId="{FC064BA7-F6CD-4877-A118-0EC79813D6C2}" destId="{621F53C9-FE92-4161-BAA1-E302BBC19B67}" srcOrd="1" destOrd="0" presId="urn:microsoft.com/office/officeart/2005/8/layout/hierarchy3"/>
    <dgm:cxn modelId="{546BF1E2-86EA-4044-A883-7190D4FB4F70}" type="presParOf" srcId="{621F53C9-FE92-4161-BAA1-E302BBC19B67}" destId="{B0285BCA-3F6D-4876-B289-4F3BD4EF3017}" srcOrd="0" destOrd="0" presId="urn:microsoft.com/office/officeart/2005/8/layout/hierarchy3"/>
    <dgm:cxn modelId="{0390E970-A7D4-4EA2-A939-8FBAC2D20DA3}" type="presParOf" srcId="{621F53C9-FE92-4161-BAA1-E302BBC19B67}" destId="{7A2EE853-EEE7-4DA8-85BC-EA26355003D4}" srcOrd="1" destOrd="0" presId="urn:microsoft.com/office/officeart/2005/8/layout/hierarchy3"/>
    <dgm:cxn modelId="{90C368C4-D08B-435F-846E-1E0811F7ED50}" type="presParOf" srcId="{621F53C9-FE92-4161-BAA1-E302BBC19B67}" destId="{D41C91E0-760B-433F-A090-D3F264056B3D}" srcOrd="2" destOrd="0" presId="urn:microsoft.com/office/officeart/2005/8/layout/hierarchy3"/>
    <dgm:cxn modelId="{55C9A110-B2F0-4442-AB4D-53A5A0A9E6A6}" type="presParOf" srcId="{621F53C9-FE92-4161-BAA1-E302BBC19B67}" destId="{AB1F328E-FB00-4B6C-BEC1-169184F5B9F7}" srcOrd="3" destOrd="0" presId="urn:microsoft.com/office/officeart/2005/8/layout/hierarchy3"/>
    <dgm:cxn modelId="{5EF6F55B-C95D-4675-9441-DA823EBAB6B6}" type="presParOf" srcId="{621F53C9-FE92-4161-BAA1-E302BBC19B67}" destId="{12FE6F60-C75C-4AD7-82C4-0F81C4D1C2F8}" srcOrd="4" destOrd="0" presId="urn:microsoft.com/office/officeart/2005/8/layout/hierarchy3"/>
    <dgm:cxn modelId="{5CA10F26-DDB6-4E99-ACD0-E93D4AE92830}" type="presParOf" srcId="{621F53C9-FE92-4161-BAA1-E302BBC19B67}" destId="{DECEC344-7B2B-4861-9F3F-265287F8FD19}" srcOrd="5" destOrd="0" presId="urn:microsoft.com/office/officeart/2005/8/layout/hierarchy3"/>
    <dgm:cxn modelId="{91E47453-2795-48B9-8388-7983625FE63F}" type="presParOf" srcId="{681C3449-F52B-4F35-B785-121616175073}" destId="{8936A84D-3C66-413E-9936-2B0AD9450E4D}" srcOrd="1" destOrd="0" presId="urn:microsoft.com/office/officeart/2005/8/layout/hierarchy3"/>
    <dgm:cxn modelId="{46AB4FE0-3012-4085-9D4F-1BE66DCBA9D8}" type="presParOf" srcId="{8936A84D-3C66-413E-9936-2B0AD9450E4D}" destId="{CB423E4D-49A8-4CF9-BA3D-D1DBF5BB26FF}" srcOrd="0" destOrd="0" presId="urn:microsoft.com/office/officeart/2005/8/layout/hierarchy3"/>
    <dgm:cxn modelId="{98C3E128-AFC4-474B-B61B-6CCC476F91EE}" type="presParOf" srcId="{CB423E4D-49A8-4CF9-BA3D-D1DBF5BB26FF}" destId="{BC536B52-D3D5-4D18-A1BB-BCD61337B15C}" srcOrd="0" destOrd="0" presId="urn:microsoft.com/office/officeart/2005/8/layout/hierarchy3"/>
    <dgm:cxn modelId="{26E6D065-70D5-4DB9-B03D-12079C14BA06}" type="presParOf" srcId="{CB423E4D-49A8-4CF9-BA3D-D1DBF5BB26FF}" destId="{082FFA28-1318-4FFB-943C-001C0E4E0C28}" srcOrd="1" destOrd="0" presId="urn:microsoft.com/office/officeart/2005/8/layout/hierarchy3"/>
    <dgm:cxn modelId="{AA04B4E1-6A08-453A-9E31-ECA7E49D4EB1}" type="presParOf" srcId="{8936A84D-3C66-413E-9936-2B0AD9450E4D}" destId="{AF3634DC-C166-44A5-9757-F25E782D00C4}" srcOrd="1" destOrd="0" presId="urn:microsoft.com/office/officeart/2005/8/layout/hierarchy3"/>
    <dgm:cxn modelId="{DBD55DE7-19DE-472B-ABED-46EF0ED3D0AC}" type="presParOf" srcId="{AF3634DC-C166-44A5-9757-F25E782D00C4}" destId="{93C3DC23-6C50-4E6A-89CD-BDF4FBE0F2C4}" srcOrd="0" destOrd="0" presId="urn:microsoft.com/office/officeart/2005/8/layout/hierarchy3"/>
    <dgm:cxn modelId="{8A7AF89A-99E2-4394-A48B-73686BB7ADB2}" type="presParOf" srcId="{AF3634DC-C166-44A5-9757-F25E782D00C4}" destId="{D4508778-5852-4855-9731-4AB0E1D90264}" srcOrd="1" destOrd="0" presId="urn:microsoft.com/office/officeart/2005/8/layout/hierarchy3"/>
    <dgm:cxn modelId="{CCD6D113-6297-4411-9C68-0A053203348A}" type="presParOf" srcId="{AF3634DC-C166-44A5-9757-F25E782D00C4}" destId="{22B8BD2F-51D8-4081-94AF-7037737FCF35}" srcOrd="2" destOrd="0" presId="urn:microsoft.com/office/officeart/2005/8/layout/hierarchy3"/>
    <dgm:cxn modelId="{0EEA248D-2037-489A-9A38-38D7B630E05F}" type="presParOf" srcId="{AF3634DC-C166-44A5-9757-F25E782D00C4}" destId="{8875CFDB-E974-4A8E-A691-73AE4C002E7F}" srcOrd="3" destOrd="0" presId="urn:microsoft.com/office/officeart/2005/8/layout/hierarchy3"/>
    <dgm:cxn modelId="{12ABCFD4-3255-4C8B-A35B-B463FEDFA118}" type="presParOf" srcId="{AF3634DC-C166-44A5-9757-F25E782D00C4}" destId="{2044B9B5-05EF-4F81-BC13-0ADEA12EA4D2}" srcOrd="4" destOrd="0" presId="urn:microsoft.com/office/officeart/2005/8/layout/hierarchy3"/>
    <dgm:cxn modelId="{1133B36D-CCD5-4056-93C6-15F03F6CC63D}" type="presParOf" srcId="{AF3634DC-C166-44A5-9757-F25E782D00C4}" destId="{6F2C56C1-D909-4115-8642-47C94F3CC34F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1B7294-8FA5-407E-9E6E-16F232D30E1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8D8BF6-BD84-474E-953D-2D60B1DCAF42}">
      <dgm:prSet phldrT="[Text]"/>
      <dgm:spPr/>
      <dgm:t>
        <a:bodyPr/>
        <a:lstStyle/>
        <a:p>
          <a:r>
            <a:rPr lang="cs-CZ" b="1" dirty="0" smtClean="0"/>
            <a:t>Krásný</a:t>
          </a:r>
          <a:endParaRPr lang="cs-CZ" b="1" dirty="0"/>
        </a:p>
      </dgm:t>
    </dgm:pt>
    <dgm:pt modelId="{7279D72D-3080-4D88-9578-4599D8330120}" type="parTrans" cxnId="{93D8147F-F24D-47B8-8FD1-A00277B71033}">
      <dgm:prSet/>
      <dgm:spPr/>
      <dgm:t>
        <a:bodyPr/>
        <a:lstStyle/>
        <a:p>
          <a:endParaRPr lang="cs-CZ"/>
        </a:p>
      </dgm:t>
    </dgm:pt>
    <dgm:pt modelId="{3E377855-AB78-4ABB-BFE5-5AE2550D1C4F}" type="sibTrans" cxnId="{93D8147F-F24D-47B8-8FD1-A00277B71033}">
      <dgm:prSet/>
      <dgm:spPr/>
      <dgm:t>
        <a:bodyPr/>
        <a:lstStyle/>
        <a:p>
          <a:endParaRPr lang="cs-CZ"/>
        </a:p>
      </dgm:t>
    </dgm:pt>
    <dgm:pt modelId="{BF267C42-3D69-42E7-A387-B004F29156FD}">
      <dgm:prSet phldrT="[Text]"/>
      <dgm:spPr/>
      <dgm:t>
        <a:bodyPr/>
        <a:lstStyle/>
        <a:p>
          <a:r>
            <a:rPr lang="az-Cyrl-AZ" b="1" dirty="0" smtClean="0"/>
            <a:t>Красивый</a:t>
          </a:r>
          <a:endParaRPr lang="cs-CZ" dirty="0"/>
        </a:p>
      </dgm:t>
    </dgm:pt>
    <dgm:pt modelId="{64C7EE97-EC99-4EC4-BD13-8DA617F7F723}" type="parTrans" cxnId="{BAEEA253-18C6-4EFA-9F61-A322F43327DA}">
      <dgm:prSet/>
      <dgm:spPr/>
      <dgm:t>
        <a:bodyPr/>
        <a:lstStyle/>
        <a:p>
          <a:endParaRPr lang="cs-CZ"/>
        </a:p>
      </dgm:t>
    </dgm:pt>
    <dgm:pt modelId="{FB903262-058A-4F3F-B49F-F46BDDD493CD}" type="sibTrans" cxnId="{BAEEA253-18C6-4EFA-9F61-A322F43327DA}">
      <dgm:prSet/>
      <dgm:spPr/>
      <dgm:t>
        <a:bodyPr/>
        <a:lstStyle/>
        <a:p>
          <a:endParaRPr lang="cs-CZ"/>
        </a:p>
      </dgm:t>
    </dgm:pt>
    <dgm:pt modelId="{1D93A55D-545D-47DE-BD68-FF9D7DD0157A}">
      <dgm:prSet phldrT="[Text]"/>
      <dgm:spPr/>
      <dgm:t>
        <a:bodyPr/>
        <a:lstStyle/>
        <a:p>
          <a:r>
            <a:rPr lang="az-Cyrl-AZ" b="1" dirty="0" smtClean="0"/>
            <a:t>Чудный</a:t>
          </a:r>
          <a:endParaRPr lang="cs-CZ" dirty="0"/>
        </a:p>
      </dgm:t>
    </dgm:pt>
    <dgm:pt modelId="{0E0D0665-5A61-4010-9520-EA3D1DBCBA88}" type="parTrans" cxnId="{A95D0DEC-791A-490E-904D-7635167D0E71}">
      <dgm:prSet/>
      <dgm:spPr/>
      <dgm:t>
        <a:bodyPr/>
        <a:lstStyle/>
        <a:p>
          <a:endParaRPr lang="cs-CZ"/>
        </a:p>
      </dgm:t>
    </dgm:pt>
    <dgm:pt modelId="{D2F6A246-45A5-41F3-915A-B14495A7D662}" type="sibTrans" cxnId="{A95D0DEC-791A-490E-904D-7635167D0E71}">
      <dgm:prSet/>
      <dgm:spPr/>
      <dgm:t>
        <a:bodyPr/>
        <a:lstStyle/>
        <a:p>
          <a:endParaRPr lang="cs-CZ"/>
        </a:p>
      </dgm:t>
    </dgm:pt>
    <dgm:pt modelId="{0FB47D3E-D8B3-4A80-B3A0-E9E8230E9234}">
      <dgm:prSet phldrT="[Text]"/>
      <dgm:spPr/>
      <dgm:t>
        <a:bodyPr/>
        <a:lstStyle/>
        <a:p>
          <a:r>
            <a:rPr lang="az-Cyrl-AZ" b="1" dirty="0" smtClean="0"/>
            <a:t>Красный</a:t>
          </a:r>
          <a:endParaRPr lang="cs-CZ" b="1" dirty="0"/>
        </a:p>
      </dgm:t>
    </dgm:pt>
    <dgm:pt modelId="{3C1CE39A-9087-4ACF-8512-5DC09573B32E}" type="parTrans" cxnId="{19CF5911-7670-407E-84C4-34900109B930}">
      <dgm:prSet/>
      <dgm:spPr/>
      <dgm:t>
        <a:bodyPr/>
        <a:lstStyle/>
        <a:p>
          <a:endParaRPr lang="cs-CZ"/>
        </a:p>
      </dgm:t>
    </dgm:pt>
    <dgm:pt modelId="{3C388921-D23D-4D38-BF8B-717984611159}" type="sibTrans" cxnId="{19CF5911-7670-407E-84C4-34900109B930}">
      <dgm:prSet/>
      <dgm:spPr/>
      <dgm:t>
        <a:bodyPr/>
        <a:lstStyle/>
        <a:p>
          <a:endParaRPr lang="cs-CZ"/>
        </a:p>
      </dgm:t>
    </dgm:pt>
    <dgm:pt modelId="{75D5C2F0-B325-4C6A-B366-E20FA5A1298C}">
      <dgm:prSet phldrT="[Text]"/>
      <dgm:spPr/>
      <dgm:t>
        <a:bodyPr/>
        <a:lstStyle/>
        <a:p>
          <a:r>
            <a:rPr lang="cs-CZ" b="1" dirty="0" smtClean="0"/>
            <a:t>Červený</a:t>
          </a:r>
          <a:endParaRPr lang="cs-CZ" dirty="0"/>
        </a:p>
      </dgm:t>
    </dgm:pt>
    <dgm:pt modelId="{5992F141-73F3-4F7C-BC17-7F24D74D1970}" type="parTrans" cxnId="{BA3B58F0-B1DA-4F01-9BB1-094E02CEAF0D}">
      <dgm:prSet/>
      <dgm:spPr/>
      <dgm:t>
        <a:bodyPr/>
        <a:lstStyle/>
        <a:p>
          <a:endParaRPr lang="cs-CZ"/>
        </a:p>
      </dgm:t>
    </dgm:pt>
    <dgm:pt modelId="{07652B98-A02B-499C-83FC-B65B714438EC}" type="sibTrans" cxnId="{BA3B58F0-B1DA-4F01-9BB1-094E02CEAF0D}">
      <dgm:prSet/>
      <dgm:spPr/>
      <dgm:t>
        <a:bodyPr/>
        <a:lstStyle/>
        <a:p>
          <a:endParaRPr lang="cs-CZ"/>
        </a:p>
      </dgm:t>
    </dgm:pt>
    <dgm:pt modelId="{9BFC9A7B-5006-477F-85F9-CDBE8410916A}">
      <dgm:prSet phldrT="[Text]"/>
      <dgm:spPr/>
      <dgm:t>
        <a:bodyPr/>
        <a:lstStyle/>
        <a:p>
          <a:r>
            <a:rPr lang="cs-CZ" b="1" dirty="0" smtClean="0"/>
            <a:t>Rudý</a:t>
          </a:r>
          <a:endParaRPr lang="cs-CZ" dirty="0"/>
        </a:p>
      </dgm:t>
    </dgm:pt>
    <dgm:pt modelId="{4A590F59-4C24-4687-9AC1-B3421DBAD8F0}" type="parTrans" cxnId="{DBF72CF2-7149-40E9-BF23-D489A725062F}">
      <dgm:prSet/>
      <dgm:spPr/>
      <dgm:t>
        <a:bodyPr/>
        <a:lstStyle/>
        <a:p>
          <a:endParaRPr lang="cs-CZ"/>
        </a:p>
      </dgm:t>
    </dgm:pt>
    <dgm:pt modelId="{52677E48-8825-43E1-9BD9-9E3CE77C7334}" type="sibTrans" cxnId="{DBF72CF2-7149-40E9-BF23-D489A725062F}">
      <dgm:prSet/>
      <dgm:spPr/>
      <dgm:t>
        <a:bodyPr/>
        <a:lstStyle/>
        <a:p>
          <a:endParaRPr lang="cs-CZ"/>
        </a:p>
      </dgm:t>
    </dgm:pt>
    <dgm:pt modelId="{E350AD8D-13C4-43AA-9382-874CEB5433F9}" type="pres">
      <dgm:prSet presAssocID="{831B7294-8FA5-407E-9E6E-16F232D30E1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6C13606-3C66-41CD-81C1-35F82CFA444C}" type="pres">
      <dgm:prSet presAssocID="{F88D8BF6-BD84-474E-953D-2D60B1DCAF42}" presName="root" presStyleCnt="0"/>
      <dgm:spPr/>
    </dgm:pt>
    <dgm:pt modelId="{BF94844E-E4A8-45C3-9E2D-3B5C75CE3556}" type="pres">
      <dgm:prSet presAssocID="{F88D8BF6-BD84-474E-953D-2D60B1DCAF42}" presName="rootComposite" presStyleCnt="0"/>
      <dgm:spPr/>
    </dgm:pt>
    <dgm:pt modelId="{1B119669-CB04-4B62-8180-0F0CDF2FA83F}" type="pres">
      <dgm:prSet presAssocID="{F88D8BF6-BD84-474E-953D-2D60B1DCAF42}" presName="rootText" presStyleLbl="node1" presStyleIdx="0" presStyleCnt="2"/>
      <dgm:spPr/>
      <dgm:t>
        <a:bodyPr/>
        <a:lstStyle/>
        <a:p>
          <a:endParaRPr lang="cs-CZ"/>
        </a:p>
      </dgm:t>
    </dgm:pt>
    <dgm:pt modelId="{19EC0DE3-1556-43D3-BA23-F9E172A614E6}" type="pres">
      <dgm:prSet presAssocID="{F88D8BF6-BD84-474E-953D-2D60B1DCAF42}" presName="rootConnector" presStyleLbl="node1" presStyleIdx="0" presStyleCnt="2"/>
      <dgm:spPr/>
      <dgm:t>
        <a:bodyPr/>
        <a:lstStyle/>
        <a:p>
          <a:endParaRPr lang="cs-CZ"/>
        </a:p>
      </dgm:t>
    </dgm:pt>
    <dgm:pt modelId="{012DFF81-A466-4BC2-B3A6-9DB5B0D850C1}" type="pres">
      <dgm:prSet presAssocID="{F88D8BF6-BD84-474E-953D-2D60B1DCAF42}" presName="childShape" presStyleCnt="0"/>
      <dgm:spPr/>
    </dgm:pt>
    <dgm:pt modelId="{9BF40C43-EA1C-4F54-A609-187B2C1D886B}" type="pres">
      <dgm:prSet presAssocID="{64C7EE97-EC99-4EC4-BD13-8DA617F7F723}" presName="Name13" presStyleLbl="parChTrans1D2" presStyleIdx="0" presStyleCnt="4"/>
      <dgm:spPr/>
      <dgm:t>
        <a:bodyPr/>
        <a:lstStyle/>
        <a:p>
          <a:endParaRPr lang="cs-CZ"/>
        </a:p>
      </dgm:t>
    </dgm:pt>
    <dgm:pt modelId="{F33FABD9-F18A-4F01-8573-B3B512F6BE44}" type="pres">
      <dgm:prSet presAssocID="{BF267C42-3D69-42E7-A387-B004F29156FD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735512-2C79-475C-B1A8-46088C43EB6F}" type="pres">
      <dgm:prSet presAssocID="{0E0D0665-5A61-4010-9520-EA3D1DBCBA88}" presName="Name13" presStyleLbl="parChTrans1D2" presStyleIdx="1" presStyleCnt="4"/>
      <dgm:spPr/>
      <dgm:t>
        <a:bodyPr/>
        <a:lstStyle/>
        <a:p>
          <a:endParaRPr lang="cs-CZ"/>
        </a:p>
      </dgm:t>
    </dgm:pt>
    <dgm:pt modelId="{54E88851-FA4C-4695-86ED-7EDB11EDB91D}" type="pres">
      <dgm:prSet presAssocID="{1D93A55D-545D-47DE-BD68-FF9D7DD0157A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AB204-74A0-4785-BBC5-16C85D2BC422}" type="pres">
      <dgm:prSet presAssocID="{0FB47D3E-D8B3-4A80-B3A0-E9E8230E9234}" presName="root" presStyleCnt="0"/>
      <dgm:spPr/>
    </dgm:pt>
    <dgm:pt modelId="{00BB9C41-E4DD-48A6-BF81-472920A4A74C}" type="pres">
      <dgm:prSet presAssocID="{0FB47D3E-D8B3-4A80-B3A0-E9E8230E9234}" presName="rootComposite" presStyleCnt="0"/>
      <dgm:spPr/>
    </dgm:pt>
    <dgm:pt modelId="{1460E176-2A15-4638-A2FD-BDA7A53D97A9}" type="pres">
      <dgm:prSet presAssocID="{0FB47D3E-D8B3-4A80-B3A0-E9E8230E9234}" presName="rootText" presStyleLbl="node1" presStyleIdx="1" presStyleCnt="2" custLinFactNeighborX="3008" custLinFactNeighborY="1316"/>
      <dgm:spPr/>
      <dgm:t>
        <a:bodyPr/>
        <a:lstStyle/>
        <a:p>
          <a:endParaRPr lang="cs-CZ"/>
        </a:p>
      </dgm:t>
    </dgm:pt>
    <dgm:pt modelId="{E4E77935-161D-4E78-8724-6E8834FE724A}" type="pres">
      <dgm:prSet presAssocID="{0FB47D3E-D8B3-4A80-B3A0-E9E8230E9234}" presName="rootConnector" presStyleLbl="node1" presStyleIdx="1" presStyleCnt="2"/>
      <dgm:spPr/>
      <dgm:t>
        <a:bodyPr/>
        <a:lstStyle/>
        <a:p>
          <a:endParaRPr lang="cs-CZ"/>
        </a:p>
      </dgm:t>
    </dgm:pt>
    <dgm:pt modelId="{21BD8433-CC69-42B1-B485-4DC9653C2AF2}" type="pres">
      <dgm:prSet presAssocID="{0FB47D3E-D8B3-4A80-B3A0-E9E8230E9234}" presName="childShape" presStyleCnt="0"/>
      <dgm:spPr/>
    </dgm:pt>
    <dgm:pt modelId="{6C1D348B-EE32-476E-8523-D53C78E82E36}" type="pres">
      <dgm:prSet presAssocID="{5992F141-73F3-4F7C-BC17-7F24D74D1970}" presName="Name13" presStyleLbl="parChTrans1D2" presStyleIdx="2" presStyleCnt="4"/>
      <dgm:spPr/>
      <dgm:t>
        <a:bodyPr/>
        <a:lstStyle/>
        <a:p>
          <a:endParaRPr lang="cs-CZ"/>
        </a:p>
      </dgm:t>
    </dgm:pt>
    <dgm:pt modelId="{56A6E0B1-173C-457D-9F85-0E3F7D532E11}" type="pres">
      <dgm:prSet presAssocID="{75D5C2F0-B325-4C6A-B366-E20FA5A1298C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A0FE56-920D-4B3F-B368-7F7E08A9A68D}" type="pres">
      <dgm:prSet presAssocID="{4A590F59-4C24-4687-9AC1-B3421DBAD8F0}" presName="Name13" presStyleLbl="parChTrans1D2" presStyleIdx="3" presStyleCnt="4"/>
      <dgm:spPr/>
      <dgm:t>
        <a:bodyPr/>
        <a:lstStyle/>
        <a:p>
          <a:endParaRPr lang="cs-CZ"/>
        </a:p>
      </dgm:t>
    </dgm:pt>
    <dgm:pt modelId="{2EF58FC3-A26D-4F58-A6DB-C0106D806461}" type="pres">
      <dgm:prSet presAssocID="{9BFC9A7B-5006-477F-85F9-CDBE8410916A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0A5FC6-AD15-406B-ABF1-1FEEF30201B4}" type="presOf" srcId="{831B7294-8FA5-407E-9E6E-16F232D30E1F}" destId="{E350AD8D-13C4-43AA-9382-874CEB5433F9}" srcOrd="0" destOrd="0" presId="urn:microsoft.com/office/officeart/2005/8/layout/hierarchy3"/>
    <dgm:cxn modelId="{9DD827D6-DD74-479C-B9B1-5C1F72C70C3A}" type="presOf" srcId="{5992F141-73F3-4F7C-BC17-7F24D74D1970}" destId="{6C1D348B-EE32-476E-8523-D53C78E82E36}" srcOrd="0" destOrd="0" presId="urn:microsoft.com/office/officeart/2005/8/layout/hierarchy3"/>
    <dgm:cxn modelId="{A95D0DEC-791A-490E-904D-7635167D0E71}" srcId="{F88D8BF6-BD84-474E-953D-2D60B1DCAF42}" destId="{1D93A55D-545D-47DE-BD68-FF9D7DD0157A}" srcOrd="1" destOrd="0" parTransId="{0E0D0665-5A61-4010-9520-EA3D1DBCBA88}" sibTransId="{D2F6A246-45A5-41F3-915A-B14495A7D662}"/>
    <dgm:cxn modelId="{4621D0FB-4B07-4972-8A70-06AE4F0E3134}" type="presOf" srcId="{9BFC9A7B-5006-477F-85F9-CDBE8410916A}" destId="{2EF58FC3-A26D-4F58-A6DB-C0106D806461}" srcOrd="0" destOrd="0" presId="urn:microsoft.com/office/officeart/2005/8/layout/hierarchy3"/>
    <dgm:cxn modelId="{F5CDB588-87C5-42A4-900F-328F94C1FEDA}" type="presOf" srcId="{4A590F59-4C24-4687-9AC1-B3421DBAD8F0}" destId="{E2A0FE56-920D-4B3F-B368-7F7E08A9A68D}" srcOrd="0" destOrd="0" presId="urn:microsoft.com/office/officeart/2005/8/layout/hierarchy3"/>
    <dgm:cxn modelId="{02169295-23FA-4E59-A9B1-F55B4E8F9DB0}" type="presOf" srcId="{0E0D0665-5A61-4010-9520-EA3D1DBCBA88}" destId="{D5735512-2C79-475C-B1A8-46088C43EB6F}" srcOrd="0" destOrd="0" presId="urn:microsoft.com/office/officeart/2005/8/layout/hierarchy3"/>
    <dgm:cxn modelId="{BA3B58F0-B1DA-4F01-9BB1-094E02CEAF0D}" srcId="{0FB47D3E-D8B3-4A80-B3A0-E9E8230E9234}" destId="{75D5C2F0-B325-4C6A-B366-E20FA5A1298C}" srcOrd="0" destOrd="0" parTransId="{5992F141-73F3-4F7C-BC17-7F24D74D1970}" sibTransId="{07652B98-A02B-499C-83FC-B65B714438EC}"/>
    <dgm:cxn modelId="{454550C4-F3E6-4288-AD7C-EEFBF7ED1205}" type="presOf" srcId="{0FB47D3E-D8B3-4A80-B3A0-E9E8230E9234}" destId="{E4E77935-161D-4E78-8724-6E8834FE724A}" srcOrd="1" destOrd="0" presId="urn:microsoft.com/office/officeart/2005/8/layout/hierarchy3"/>
    <dgm:cxn modelId="{95C85D27-0614-4621-9FDF-EAB32936DDBB}" type="presOf" srcId="{F88D8BF6-BD84-474E-953D-2D60B1DCAF42}" destId="{19EC0DE3-1556-43D3-BA23-F9E172A614E6}" srcOrd="1" destOrd="0" presId="urn:microsoft.com/office/officeart/2005/8/layout/hierarchy3"/>
    <dgm:cxn modelId="{DB8EDFC6-150D-4785-9DC9-6A7DEBA8601D}" type="presOf" srcId="{75D5C2F0-B325-4C6A-B366-E20FA5A1298C}" destId="{56A6E0B1-173C-457D-9F85-0E3F7D532E11}" srcOrd="0" destOrd="0" presId="urn:microsoft.com/office/officeart/2005/8/layout/hierarchy3"/>
    <dgm:cxn modelId="{993A9F5F-1BB2-4506-B628-EEACF291D54A}" type="presOf" srcId="{1D93A55D-545D-47DE-BD68-FF9D7DD0157A}" destId="{54E88851-FA4C-4695-86ED-7EDB11EDB91D}" srcOrd="0" destOrd="0" presId="urn:microsoft.com/office/officeart/2005/8/layout/hierarchy3"/>
    <dgm:cxn modelId="{93D8147F-F24D-47B8-8FD1-A00277B71033}" srcId="{831B7294-8FA5-407E-9E6E-16F232D30E1F}" destId="{F88D8BF6-BD84-474E-953D-2D60B1DCAF42}" srcOrd="0" destOrd="0" parTransId="{7279D72D-3080-4D88-9578-4599D8330120}" sibTransId="{3E377855-AB78-4ABB-BFE5-5AE2550D1C4F}"/>
    <dgm:cxn modelId="{DBF72CF2-7149-40E9-BF23-D489A725062F}" srcId="{0FB47D3E-D8B3-4A80-B3A0-E9E8230E9234}" destId="{9BFC9A7B-5006-477F-85F9-CDBE8410916A}" srcOrd="1" destOrd="0" parTransId="{4A590F59-4C24-4687-9AC1-B3421DBAD8F0}" sibTransId="{52677E48-8825-43E1-9BD9-9E3CE77C7334}"/>
    <dgm:cxn modelId="{5FDAFED9-38B0-4EDF-A255-10EAB96CDE37}" type="presOf" srcId="{BF267C42-3D69-42E7-A387-B004F29156FD}" destId="{F33FABD9-F18A-4F01-8573-B3B512F6BE44}" srcOrd="0" destOrd="0" presId="urn:microsoft.com/office/officeart/2005/8/layout/hierarchy3"/>
    <dgm:cxn modelId="{FB7867B3-6318-47A8-9628-D76090F9EF13}" type="presOf" srcId="{64C7EE97-EC99-4EC4-BD13-8DA617F7F723}" destId="{9BF40C43-EA1C-4F54-A609-187B2C1D886B}" srcOrd="0" destOrd="0" presId="urn:microsoft.com/office/officeart/2005/8/layout/hierarchy3"/>
    <dgm:cxn modelId="{19CF5911-7670-407E-84C4-34900109B930}" srcId="{831B7294-8FA5-407E-9E6E-16F232D30E1F}" destId="{0FB47D3E-D8B3-4A80-B3A0-E9E8230E9234}" srcOrd="1" destOrd="0" parTransId="{3C1CE39A-9087-4ACF-8512-5DC09573B32E}" sibTransId="{3C388921-D23D-4D38-BF8B-717984611159}"/>
    <dgm:cxn modelId="{112F47D6-31F3-4648-9B97-69784972AFBF}" type="presOf" srcId="{F88D8BF6-BD84-474E-953D-2D60B1DCAF42}" destId="{1B119669-CB04-4B62-8180-0F0CDF2FA83F}" srcOrd="0" destOrd="0" presId="urn:microsoft.com/office/officeart/2005/8/layout/hierarchy3"/>
    <dgm:cxn modelId="{BAEEA253-18C6-4EFA-9F61-A322F43327DA}" srcId="{F88D8BF6-BD84-474E-953D-2D60B1DCAF42}" destId="{BF267C42-3D69-42E7-A387-B004F29156FD}" srcOrd="0" destOrd="0" parTransId="{64C7EE97-EC99-4EC4-BD13-8DA617F7F723}" sibTransId="{FB903262-058A-4F3F-B49F-F46BDDD493CD}"/>
    <dgm:cxn modelId="{9558FC33-4A25-49E9-957F-0BB018AC7F17}" type="presOf" srcId="{0FB47D3E-D8B3-4A80-B3A0-E9E8230E9234}" destId="{1460E176-2A15-4638-A2FD-BDA7A53D97A9}" srcOrd="0" destOrd="0" presId="urn:microsoft.com/office/officeart/2005/8/layout/hierarchy3"/>
    <dgm:cxn modelId="{5EF20325-4172-45CF-B6B4-12561AC9BC9F}" type="presParOf" srcId="{E350AD8D-13C4-43AA-9382-874CEB5433F9}" destId="{F6C13606-3C66-41CD-81C1-35F82CFA444C}" srcOrd="0" destOrd="0" presId="urn:microsoft.com/office/officeart/2005/8/layout/hierarchy3"/>
    <dgm:cxn modelId="{0CFFD13F-CD74-4F10-ACF8-95D4B4CA089B}" type="presParOf" srcId="{F6C13606-3C66-41CD-81C1-35F82CFA444C}" destId="{BF94844E-E4A8-45C3-9E2D-3B5C75CE3556}" srcOrd="0" destOrd="0" presId="urn:microsoft.com/office/officeart/2005/8/layout/hierarchy3"/>
    <dgm:cxn modelId="{AE837E74-3272-4478-B411-925BA8D1A3DA}" type="presParOf" srcId="{BF94844E-E4A8-45C3-9E2D-3B5C75CE3556}" destId="{1B119669-CB04-4B62-8180-0F0CDF2FA83F}" srcOrd="0" destOrd="0" presId="urn:microsoft.com/office/officeart/2005/8/layout/hierarchy3"/>
    <dgm:cxn modelId="{CD316ACE-1B4E-494C-B914-359E94D95123}" type="presParOf" srcId="{BF94844E-E4A8-45C3-9E2D-3B5C75CE3556}" destId="{19EC0DE3-1556-43D3-BA23-F9E172A614E6}" srcOrd="1" destOrd="0" presId="urn:microsoft.com/office/officeart/2005/8/layout/hierarchy3"/>
    <dgm:cxn modelId="{2A5CAF2C-58E3-410E-A43C-E60653B9FE70}" type="presParOf" srcId="{F6C13606-3C66-41CD-81C1-35F82CFA444C}" destId="{012DFF81-A466-4BC2-B3A6-9DB5B0D850C1}" srcOrd="1" destOrd="0" presId="urn:microsoft.com/office/officeart/2005/8/layout/hierarchy3"/>
    <dgm:cxn modelId="{6644F0F5-D945-4A60-A7AC-68844BCD0BC0}" type="presParOf" srcId="{012DFF81-A466-4BC2-B3A6-9DB5B0D850C1}" destId="{9BF40C43-EA1C-4F54-A609-187B2C1D886B}" srcOrd="0" destOrd="0" presId="urn:microsoft.com/office/officeart/2005/8/layout/hierarchy3"/>
    <dgm:cxn modelId="{EDB6C84D-7543-44D3-9D92-9C30DF4E8E0D}" type="presParOf" srcId="{012DFF81-A466-4BC2-B3A6-9DB5B0D850C1}" destId="{F33FABD9-F18A-4F01-8573-B3B512F6BE44}" srcOrd="1" destOrd="0" presId="urn:microsoft.com/office/officeart/2005/8/layout/hierarchy3"/>
    <dgm:cxn modelId="{033072BA-0B2E-4B0A-A2AC-0E73F4515E47}" type="presParOf" srcId="{012DFF81-A466-4BC2-B3A6-9DB5B0D850C1}" destId="{D5735512-2C79-475C-B1A8-46088C43EB6F}" srcOrd="2" destOrd="0" presId="urn:microsoft.com/office/officeart/2005/8/layout/hierarchy3"/>
    <dgm:cxn modelId="{7C9FDC95-34AD-430C-8028-4A3BE6837375}" type="presParOf" srcId="{012DFF81-A466-4BC2-B3A6-9DB5B0D850C1}" destId="{54E88851-FA4C-4695-86ED-7EDB11EDB91D}" srcOrd="3" destOrd="0" presId="urn:microsoft.com/office/officeart/2005/8/layout/hierarchy3"/>
    <dgm:cxn modelId="{7709E066-23E2-49E2-AF82-DCD12DF10272}" type="presParOf" srcId="{E350AD8D-13C4-43AA-9382-874CEB5433F9}" destId="{78CAB204-74A0-4785-BBC5-16C85D2BC422}" srcOrd="1" destOrd="0" presId="urn:microsoft.com/office/officeart/2005/8/layout/hierarchy3"/>
    <dgm:cxn modelId="{81F908FD-B49A-43AA-8E30-7877A5AE88F9}" type="presParOf" srcId="{78CAB204-74A0-4785-BBC5-16C85D2BC422}" destId="{00BB9C41-E4DD-48A6-BF81-472920A4A74C}" srcOrd="0" destOrd="0" presId="urn:microsoft.com/office/officeart/2005/8/layout/hierarchy3"/>
    <dgm:cxn modelId="{2CAB3EF6-2290-42B8-8A40-9B4A58E1156B}" type="presParOf" srcId="{00BB9C41-E4DD-48A6-BF81-472920A4A74C}" destId="{1460E176-2A15-4638-A2FD-BDA7A53D97A9}" srcOrd="0" destOrd="0" presId="urn:microsoft.com/office/officeart/2005/8/layout/hierarchy3"/>
    <dgm:cxn modelId="{98F041F9-3B13-4825-8D52-88069B910478}" type="presParOf" srcId="{00BB9C41-E4DD-48A6-BF81-472920A4A74C}" destId="{E4E77935-161D-4E78-8724-6E8834FE724A}" srcOrd="1" destOrd="0" presId="urn:microsoft.com/office/officeart/2005/8/layout/hierarchy3"/>
    <dgm:cxn modelId="{44024DD3-5CE5-4D13-884E-50CFB8BD4595}" type="presParOf" srcId="{78CAB204-74A0-4785-BBC5-16C85D2BC422}" destId="{21BD8433-CC69-42B1-B485-4DC9653C2AF2}" srcOrd="1" destOrd="0" presId="urn:microsoft.com/office/officeart/2005/8/layout/hierarchy3"/>
    <dgm:cxn modelId="{46A6EBAD-0947-4F97-A2CF-A6198439692D}" type="presParOf" srcId="{21BD8433-CC69-42B1-B485-4DC9653C2AF2}" destId="{6C1D348B-EE32-476E-8523-D53C78E82E36}" srcOrd="0" destOrd="0" presId="urn:microsoft.com/office/officeart/2005/8/layout/hierarchy3"/>
    <dgm:cxn modelId="{4FD96B42-3C4F-4154-9D94-F265115226F3}" type="presParOf" srcId="{21BD8433-CC69-42B1-B485-4DC9653C2AF2}" destId="{56A6E0B1-173C-457D-9F85-0E3F7D532E11}" srcOrd="1" destOrd="0" presId="urn:microsoft.com/office/officeart/2005/8/layout/hierarchy3"/>
    <dgm:cxn modelId="{3F03A985-99BA-4147-A34D-E3E02406CE99}" type="presParOf" srcId="{21BD8433-CC69-42B1-B485-4DC9653C2AF2}" destId="{E2A0FE56-920D-4B3F-B368-7F7E08A9A68D}" srcOrd="2" destOrd="0" presId="urn:microsoft.com/office/officeart/2005/8/layout/hierarchy3"/>
    <dgm:cxn modelId="{3510AFAA-9FB7-4E7D-9F0F-1F5ACD22C922}" type="presParOf" srcId="{21BD8433-CC69-42B1-B485-4DC9653C2AF2}" destId="{2EF58FC3-A26D-4F58-A6DB-C0106D806461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D1EDEB-85B8-483C-940B-8433B83EEFD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8003728-F1FD-4882-8ACB-3DE16D4B8DE0}">
      <dgm:prSet phldrT="[Text]"/>
      <dgm:spPr/>
      <dgm:t>
        <a:bodyPr/>
        <a:lstStyle/>
        <a:p>
          <a:r>
            <a:rPr lang="cs-CZ" b="1" dirty="0" smtClean="0"/>
            <a:t>Hořký</a:t>
          </a:r>
          <a:endParaRPr lang="cs-CZ" b="1" dirty="0"/>
        </a:p>
      </dgm:t>
    </dgm:pt>
    <dgm:pt modelId="{D8B3E4FF-DC7A-48B0-A1C8-56927B785234}" type="parTrans" cxnId="{48E37B91-20E3-4528-AD01-AC52A32971D4}">
      <dgm:prSet/>
      <dgm:spPr/>
      <dgm:t>
        <a:bodyPr/>
        <a:lstStyle/>
        <a:p>
          <a:endParaRPr lang="cs-CZ"/>
        </a:p>
      </dgm:t>
    </dgm:pt>
    <dgm:pt modelId="{C716D949-E024-47B3-8CAA-01E06BC5E168}" type="sibTrans" cxnId="{48E37B91-20E3-4528-AD01-AC52A32971D4}">
      <dgm:prSet/>
      <dgm:spPr/>
      <dgm:t>
        <a:bodyPr/>
        <a:lstStyle/>
        <a:p>
          <a:endParaRPr lang="cs-CZ"/>
        </a:p>
      </dgm:t>
    </dgm:pt>
    <dgm:pt modelId="{E9C2EAD4-83B4-4F5E-BC05-86431A1F5D99}">
      <dgm:prSet phldrT="[Text]"/>
      <dgm:spPr/>
      <dgm:t>
        <a:bodyPr/>
        <a:lstStyle/>
        <a:p>
          <a:r>
            <a:rPr lang="az-Cyrl-AZ" b="1" dirty="0" smtClean="0"/>
            <a:t>Горький</a:t>
          </a:r>
          <a:endParaRPr lang="cs-CZ" dirty="0"/>
        </a:p>
      </dgm:t>
    </dgm:pt>
    <dgm:pt modelId="{D74CF293-B0E9-4F57-869D-604A37B26FE3}" type="parTrans" cxnId="{8E8F0061-09E9-4A24-A0EF-C5C32E1E85C9}">
      <dgm:prSet/>
      <dgm:spPr/>
      <dgm:t>
        <a:bodyPr/>
        <a:lstStyle/>
        <a:p>
          <a:endParaRPr lang="cs-CZ"/>
        </a:p>
      </dgm:t>
    </dgm:pt>
    <dgm:pt modelId="{A9B4D830-CAE5-4810-8484-4FAC2A5598DC}" type="sibTrans" cxnId="{8E8F0061-09E9-4A24-A0EF-C5C32E1E85C9}">
      <dgm:prSet/>
      <dgm:spPr/>
      <dgm:t>
        <a:bodyPr/>
        <a:lstStyle/>
        <a:p>
          <a:endParaRPr lang="cs-CZ"/>
        </a:p>
      </dgm:t>
    </dgm:pt>
    <dgm:pt modelId="{7848DD76-CBB9-4556-A828-261D5FE36661}">
      <dgm:prSet phldrT="[Text]"/>
      <dgm:spPr/>
      <dgm:t>
        <a:bodyPr/>
        <a:lstStyle/>
        <a:p>
          <a:r>
            <a:rPr lang="az-Cyrl-AZ" b="1" dirty="0" smtClean="0"/>
            <a:t>Терпкий</a:t>
          </a:r>
          <a:endParaRPr lang="cs-CZ" dirty="0"/>
        </a:p>
      </dgm:t>
    </dgm:pt>
    <dgm:pt modelId="{3E742C09-5F99-47EB-90BC-A95B8E073343}" type="parTrans" cxnId="{B70895E4-1B65-43C0-AFF3-95D9D462D266}">
      <dgm:prSet/>
      <dgm:spPr/>
      <dgm:t>
        <a:bodyPr/>
        <a:lstStyle/>
        <a:p>
          <a:endParaRPr lang="cs-CZ"/>
        </a:p>
      </dgm:t>
    </dgm:pt>
    <dgm:pt modelId="{D2422C9B-D9CC-45B2-B5F5-061F7DF667F3}" type="sibTrans" cxnId="{B70895E4-1B65-43C0-AFF3-95D9D462D266}">
      <dgm:prSet/>
      <dgm:spPr/>
      <dgm:t>
        <a:bodyPr/>
        <a:lstStyle/>
        <a:p>
          <a:endParaRPr lang="cs-CZ"/>
        </a:p>
      </dgm:t>
    </dgm:pt>
    <dgm:pt modelId="{CE65D8AA-CC66-471E-873F-150C94E727B3}">
      <dgm:prSet phldrT="[Text]"/>
      <dgm:spPr/>
      <dgm:t>
        <a:bodyPr/>
        <a:lstStyle/>
        <a:p>
          <a:r>
            <a:rPr lang="cs-CZ" b="1" dirty="0" smtClean="0"/>
            <a:t>Horký</a:t>
          </a:r>
          <a:endParaRPr lang="cs-CZ" b="1" dirty="0"/>
        </a:p>
      </dgm:t>
    </dgm:pt>
    <dgm:pt modelId="{0BCE0B41-E937-4629-8EDB-AC2570E963F4}" type="parTrans" cxnId="{5C51F923-BECB-4DA7-8B74-48064B14C5C8}">
      <dgm:prSet/>
      <dgm:spPr/>
      <dgm:t>
        <a:bodyPr/>
        <a:lstStyle/>
        <a:p>
          <a:endParaRPr lang="cs-CZ"/>
        </a:p>
      </dgm:t>
    </dgm:pt>
    <dgm:pt modelId="{A431E87F-07EC-478D-812F-CE1DC4D433F8}" type="sibTrans" cxnId="{5C51F923-BECB-4DA7-8B74-48064B14C5C8}">
      <dgm:prSet/>
      <dgm:spPr/>
      <dgm:t>
        <a:bodyPr/>
        <a:lstStyle/>
        <a:p>
          <a:endParaRPr lang="cs-CZ"/>
        </a:p>
      </dgm:t>
    </dgm:pt>
    <dgm:pt modelId="{81FD9E09-8EF6-484C-A401-C7D1E4E47279}">
      <dgm:prSet phldrT="[Text]"/>
      <dgm:spPr/>
      <dgm:t>
        <a:bodyPr/>
        <a:lstStyle/>
        <a:p>
          <a:r>
            <a:rPr lang="az-Cyrl-AZ" b="1" dirty="0" smtClean="0"/>
            <a:t>Горячий</a:t>
          </a:r>
          <a:endParaRPr lang="cs-CZ" dirty="0"/>
        </a:p>
      </dgm:t>
    </dgm:pt>
    <dgm:pt modelId="{80272214-C908-4B6E-9356-6F83EB407E16}" type="parTrans" cxnId="{FA3E4FE0-EA80-430E-91F9-9028EFF14546}">
      <dgm:prSet/>
      <dgm:spPr/>
      <dgm:t>
        <a:bodyPr/>
        <a:lstStyle/>
        <a:p>
          <a:endParaRPr lang="cs-CZ"/>
        </a:p>
      </dgm:t>
    </dgm:pt>
    <dgm:pt modelId="{1F629F11-FF3D-4F84-9057-6D7F5506C639}" type="sibTrans" cxnId="{FA3E4FE0-EA80-430E-91F9-9028EFF14546}">
      <dgm:prSet/>
      <dgm:spPr/>
      <dgm:t>
        <a:bodyPr/>
        <a:lstStyle/>
        <a:p>
          <a:endParaRPr lang="cs-CZ"/>
        </a:p>
      </dgm:t>
    </dgm:pt>
    <dgm:pt modelId="{EFA6CB75-2656-4463-96EA-4EC835D581A5}">
      <dgm:prSet phldrT="[Text]"/>
      <dgm:spPr/>
      <dgm:t>
        <a:bodyPr/>
        <a:lstStyle/>
        <a:p>
          <a:r>
            <a:rPr lang="az-Cyrl-AZ" b="1" dirty="0" smtClean="0"/>
            <a:t>Жаркий</a:t>
          </a:r>
          <a:endParaRPr lang="cs-CZ" dirty="0"/>
        </a:p>
      </dgm:t>
    </dgm:pt>
    <dgm:pt modelId="{A602822F-AF67-4A83-8FD9-A9063A724D9B}" type="parTrans" cxnId="{D5306522-A62D-4525-8586-412E6EDEAD19}">
      <dgm:prSet/>
      <dgm:spPr/>
      <dgm:t>
        <a:bodyPr/>
        <a:lstStyle/>
        <a:p>
          <a:endParaRPr lang="cs-CZ"/>
        </a:p>
      </dgm:t>
    </dgm:pt>
    <dgm:pt modelId="{37BA1A7C-12E4-4D27-A098-33552326B5FA}" type="sibTrans" cxnId="{D5306522-A62D-4525-8586-412E6EDEAD19}">
      <dgm:prSet/>
      <dgm:spPr/>
      <dgm:t>
        <a:bodyPr/>
        <a:lstStyle/>
        <a:p>
          <a:endParaRPr lang="cs-CZ"/>
        </a:p>
      </dgm:t>
    </dgm:pt>
    <dgm:pt modelId="{902A0C3B-CA9E-4B62-8C84-3FDD6D3B92CA}" type="pres">
      <dgm:prSet presAssocID="{AED1EDEB-85B8-483C-940B-8433B83EEFD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7059CE1-C8FB-47BC-83D9-54F348C22778}" type="pres">
      <dgm:prSet presAssocID="{D8003728-F1FD-4882-8ACB-3DE16D4B8DE0}" presName="root" presStyleCnt="0"/>
      <dgm:spPr/>
    </dgm:pt>
    <dgm:pt modelId="{46E2973B-3195-4724-BAED-7FE42F973E2F}" type="pres">
      <dgm:prSet presAssocID="{D8003728-F1FD-4882-8ACB-3DE16D4B8DE0}" presName="rootComposite" presStyleCnt="0"/>
      <dgm:spPr/>
    </dgm:pt>
    <dgm:pt modelId="{469396D4-94C8-485B-96E7-1F5212E45565}" type="pres">
      <dgm:prSet presAssocID="{D8003728-F1FD-4882-8ACB-3DE16D4B8DE0}" presName="rootText" presStyleLbl="node1" presStyleIdx="0" presStyleCnt="2"/>
      <dgm:spPr/>
      <dgm:t>
        <a:bodyPr/>
        <a:lstStyle/>
        <a:p>
          <a:endParaRPr lang="cs-CZ"/>
        </a:p>
      </dgm:t>
    </dgm:pt>
    <dgm:pt modelId="{B19DAA9A-938B-4D3C-A50D-DEB976916688}" type="pres">
      <dgm:prSet presAssocID="{D8003728-F1FD-4882-8ACB-3DE16D4B8DE0}" presName="rootConnector" presStyleLbl="node1" presStyleIdx="0" presStyleCnt="2"/>
      <dgm:spPr/>
      <dgm:t>
        <a:bodyPr/>
        <a:lstStyle/>
        <a:p>
          <a:endParaRPr lang="cs-CZ"/>
        </a:p>
      </dgm:t>
    </dgm:pt>
    <dgm:pt modelId="{D448FFEF-C5FE-45D0-A7EC-315E073C81A7}" type="pres">
      <dgm:prSet presAssocID="{D8003728-F1FD-4882-8ACB-3DE16D4B8DE0}" presName="childShape" presStyleCnt="0"/>
      <dgm:spPr/>
    </dgm:pt>
    <dgm:pt modelId="{9D5C8DE6-FFE8-4D90-A5C9-AE3D728D5811}" type="pres">
      <dgm:prSet presAssocID="{D74CF293-B0E9-4F57-869D-604A37B26FE3}" presName="Name13" presStyleLbl="parChTrans1D2" presStyleIdx="0" presStyleCnt="4"/>
      <dgm:spPr/>
      <dgm:t>
        <a:bodyPr/>
        <a:lstStyle/>
        <a:p>
          <a:endParaRPr lang="cs-CZ"/>
        </a:p>
      </dgm:t>
    </dgm:pt>
    <dgm:pt modelId="{05C5FE96-E261-4FC9-9827-1A3F00FF8882}" type="pres">
      <dgm:prSet presAssocID="{E9C2EAD4-83B4-4F5E-BC05-86431A1F5D99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A7694-FAE4-42F5-88E8-1B20DBE0CCF2}" type="pres">
      <dgm:prSet presAssocID="{3E742C09-5F99-47EB-90BC-A95B8E073343}" presName="Name13" presStyleLbl="parChTrans1D2" presStyleIdx="1" presStyleCnt="4"/>
      <dgm:spPr/>
      <dgm:t>
        <a:bodyPr/>
        <a:lstStyle/>
        <a:p>
          <a:endParaRPr lang="cs-CZ"/>
        </a:p>
      </dgm:t>
    </dgm:pt>
    <dgm:pt modelId="{4F03D158-150B-4E5E-A95C-A0092DC61AC9}" type="pres">
      <dgm:prSet presAssocID="{7848DD76-CBB9-4556-A828-261D5FE36661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7CD9F4-64F7-4086-AABA-B7E1B14CB3E6}" type="pres">
      <dgm:prSet presAssocID="{CE65D8AA-CC66-471E-873F-150C94E727B3}" presName="root" presStyleCnt="0"/>
      <dgm:spPr/>
    </dgm:pt>
    <dgm:pt modelId="{CD149FAC-7976-4C34-89CE-F47D3828AF94}" type="pres">
      <dgm:prSet presAssocID="{CE65D8AA-CC66-471E-873F-150C94E727B3}" presName="rootComposite" presStyleCnt="0"/>
      <dgm:spPr/>
    </dgm:pt>
    <dgm:pt modelId="{FC1426D8-CC9B-4BE0-A60F-EF4F2DD72CF8}" type="pres">
      <dgm:prSet presAssocID="{CE65D8AA-CC66-471E-873F-150C94E727B3}" presName="rootText" presStyleLbl="node1" presStyleIdx="1" presStyleCnt="2" custLinFactNeighborX="3008" custLinFactNeighborY="1316"/>
      <dgm:spPr/>
      <dgm:t>
        <a:bodyPr/>
        <a:lstStyle/>
        <a:p>
          <a:endParaRPr lang="cs-CZ"/>
        </a:p>
      </dgm:t>
    </dgm:pt>
    <dgm:pt modelId="{DE191F06-632D-4B29-B7DF-A02412B2A187}" type="pres">
      <dgm:prSet presAssocID="{CE65D8AA-CC66-471E-873F-150C94E727B3}" presName="rootConnector" presStyleLbl="node1" presStyleIdx="1" presStyleCnt="2"/>
      <dgm:spPr/>
      <dgm:t>
        <a:bodyPr/>
        <a:lstStyle/>
        <a:p>
          <a:endParaRPr lang="cs-CZ"/>
        </a:p>
      </dgm:t>
    </dgm:pt>
    <dgm:pt modelId="{7C832E7F-8D28-416E-A8A9-720390BECF82}" type="pres">
      <dgm:prSet presAssocID="{CE65D8AA-CC66-471E-873F-150C94E727B3}" presName="childShape" presStyleCnt="0"/>
      <dgm:spPr/>
    </dgm:pt>
    <dgm:pt modelId="{409F8D98-00D2-4E3D-B02F-7966218F87C8}" type="pres">
      <dgm:prSet presAssocID="{80272214-C908-4B6E-9356-6F83EB407E16}" presName="Name13" presStyleLbl="parChTrans1D2" presStyleIdx="2" presStyleCnt="4"/>
      <dgm:spPr/>
      <dgm:t>
        <a:bodyPr/>
        <a:lstStyle/>
        <a:p>
          <a:endParaRPr lang="cs-CZ"/>
        </a:p>
      </dgm:t>
    </dgm:pt>
    <dgm:pt modelId="{5966D670-43A8-4375-94B4-AC1ADB010773}" type="pres">
      <dgm:prSet presAssocID="{81FD9E09-8EF6-484C-A401-C7D1E4E47279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E5A6A9-254D-40AF-B437-2F30283A1646}" type="pres">
      <dgm:prSet presAssocID="{A602822F-AF67-4A83-8FD9-A9063A724D9B}" presName="Name13" presStyleLbl="parChTrans1D2" presStyleIdx="3" presStyleCnt="4"/>
      <dgm:spPr/>
      <dgm:t>
        <a:bodyPr/>
        <a:lstStyle/>
        <a:p>
          <a:endParaRPr lang="cs-CZ"/>
        </a:p>
      </dgm:t>
    </dgm:pt>
    <dgm:pt modelId="{F84ACD87-10E3-4E0E-B04D-41A15EDB41EF}" type="pres">
      <dgm:prSet presAssocID="{EFA6CB75-2656-4463-96EA-4EC835D581A5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895E4-1B65-43C0-AFF3-95D9D462D266}" srcId="{D8003728-F1FD-4882-8ACB-3DE16D4B8DE0}" destId="{7848DD76-CBB9-4556-A828-261D5FE36661}" srcOrd="1" destOrd="0" parTransId="{3E742C09-5F99-47EB-90BC-A95B8E073343}" sibTransId="{D2422C9B-D9CC-45B2-B5F5-061F7DF667F3}"/>
    <dgm:cxn modelId="{8E8F0061-09E9-4A24-A0EF-C5C32E1E85C9}" srcId="{D8003728-F1FD-4882-8ACB-3DE16D4B8DE0}" destId="{E9C2EAD4-83B4-4F5E-BC05-86431A1F5D99}" srcOrd="0" destOrd="0" parTransId="{D74CF293-B0E9-4F57-869D-604A37B26FE3}" sibTransId="{A9B4D830-CAE5-4810-8484-4FAC2A5598DC}"/>
    <dgm:cxn modelId="{CF0E6B13-596E-4127-9634-DA21809DA734}" type="presOf" srcId="{7848DD76-CBB9-4556-A828-261D5FE36661}" destId="{4F03D158-150B-4E5E-A95C-A0092DC61AC9}" srcOrd="0" destOrd="0" presId="urn:microsoft.com/office/officeart/2005/8/layout/hierarchy3"/>
    <dgm:cxn modelId="{29EC1D65-5B41-4DED-B1BC-96D37C1978A8}" type="presOf" srcId="{A602822F-AF67-4A83-8FD9-A9063A724D9B}" destId="{F6E5A6A9-254D-40AF-B437-2F30283A1646}" srcOrd="0" destOrd="0" presId="urn:microsoft.com/office/officeart/2005/8/layout/hierarchy3"/>
    <dgm:cxn modelId="{89627991-F24C-450A-86BB-BF0FFC3FA81B}" type="presOf" srcId="{80272214-C908-4B6E-9356-6F83EB407E16}" destId="{409F8D98-00D2-4E3D-B02F-7966218F87C8}" srcOrd="0" destOrd="0" presId="urn:microsoft.com/office/officeart/2005/8/layout/hierarchy3"/>
    <dgm:cxn modelId="{48E37B91-20E3-4528-AD01-AC52A32971D4}" srcId="{AED1EDEB-85B8-483C-940B-8433B83EEFDF}" destId="{D8003728-F1FD-4882-8ACB-3DE16D4B8DE0}" srcOrd="0" destOrd="0" parTransId="{D8B3E4FF-DC7A-48B0-A1C8-56927B785234}" sibTransId="{C716D949-E024-47B3-8CAA-01E06BC5E168}"/>
    <dgm:cxn modelId="{D6B45974-7CA3-408C-9443-3DFBCC40B263}" type="presOf" srcId="{EFA6CB75-2656-4463-96EA-4EC835D581A5}" destId="{F84ACD87-10E3-4E0E-B04D-41A15EDB41EF}" srcOrd="0" destOrd="0" presId="urn:microsoft.com/office/officeart/2005/8/layout/hierarchy3"/>
    <dgm:cxn modelId="{BA305774-F07E-4B86-A45C-516415B380A5}" type="presOf" srcId="{E9C2EAD4-83B4-4F5E-BC05-86431A1F5D99}" destId="{05C5FE96-E261-4FC9-9827-1A3F00FF8882}" srcOrd="0" destOrd="0" presId="urn:microsoft.com/office/officeart/2005/8/layout/hierarchy3"/>
    <dgm:cxn modelId="{76FD2199-EE6F-4382-A996-E90386447136}" type="presOf" srcId="{CE65D8AA-CC66-471E-873F-150C94E727B3}" destId="{DE191F06-632D-4B29-B7DF-A02412B2A187}" srcOrd="1" destOrd="0" presId="urn:microsoft.com/office/officeart/2005/8/layout/hierarchy3"/>
    <dgm:cxn modelId="{4610FBD0-D993-4C8B-9BDF-36C07C138805}" type="presOf" srcId="{D8003728-F1FD-4882-8ACB-3DE16D4B8DE0}" destId="{469396D4-94C8-485B-96E7-1F5212E45565}" srcOrd="0" destOrd="0" presId="urn:microsoft.com/office/officeart/2005/8/layout/hierarchy3"/>
    <dgm:cxn modelId="{5C51F923-BECB-4DA7-8B74-48064B14C5C8}" srcId="{AED1EDEB-85B8-483C-940B-8433B83EEFDF}" destId="{CE65D8AA-CC66-471E-873F-150C94E727B3}" srcOrd="1" destOrd="0" parTransId="{0BCE0B41-E937-4629-8EDB-AC2570E963F4}" sibTransId="{A431E87F-07EC-478D-812F-CE1DC4D433F8}"/>
    <dgm:cxn modelId="{20189490-B414-4BCE-AC47-80D57011D460}" type="presOf" srcId="{CE65D8AA-CC66-471E-873F-150C94E727B3}" destId="{FC1426D8-CC9B-4BE0-A60F-EF4F2DD72CF8}" srcOrd="0" destOrd="0" presId="urn:microsoft.com/office/officeart/2005/8/layout/hierarchy3"/>
    <dgm:cxn modelId="{FA3E4FE0-EA80-430E-91F9-9028EFF14546}" srcId="{CE65D8AA-CC66-471E-873F-150C94E727B3}" destId="{81FD9E09-8EF6-484C-A401-C7D1E4E47279}" srcOrd="0" destOrd="0" parTransId="{80272214-C908-4B6E-9356-6F83EB407E16}" sibTransId="{1F629F11-FF3D-4F84-9057-6D7F5506C639}"/>
    <dgm:cxn modelId="{39ACB21E-2D32-4AD9-B64C-CF8DBC5089D1}" type="presOf" srcId="{D74CF293-B0E9-4F57-869D-604A37B26FE3}" destId="{9D5C8DE6-FFE8-4D90-A5C9-AE3D728D5811}" srcOrd="0" destOrd="0" presId="urn:microsoft.com/office/officeart/2005/8/layout/hierarchy3"/>
    <dgm:cxn modelId="{D765B376-5037-4F62-B976-B8AD698BDC54}" type="presOf" srcId="{81FD9E09-8EF6-484C-A401-C7D1E4E47279}" destId="{5966D670-43A8-4375-94B4-AC1ADB010773}" srcOrd="0" destOrd="0" presId="urn:microsoft.com/office/officeart/2005/8/layout/hierarchy3"/>
    <dgm:cxn modelId="{78445DDE-51B5-441E-AB80-820CE822A036}" type="presOf" srcId="{3E742C09-5F99-47EB-90BC-A95B8E073343}" destId="{CDBA7694-FAE4-42F5-88E8-1B20DBE0CCF2}" srcOrd="0" destOrd="0" presId="urn:microsoft.com/office/officeart/2005/8/layout/hierarchy3"/>
    <dgm:cxn modelId="{576E065A-4E76-494D-9DF3-41747BE4C29D}" type="presOf" srcId="{AED1EDEB-85B8-483C-940B-8433B83EEFDF}" destId="{902A0C3B-CA9E-4B62-8C84-3FDD6D3B92CA}" srcOrd="0" destOrd="0" presId="urn:microsoft.com/office/officeart/2005/8/layout/hierarchy3"/>
    <dgm:cxn modelId="{D5306522-A62D-4525-8586-412E6EDEAD19}" srcId="{CE65D8AA-CC66-471E-873F-150C94E727B3}" destId="{EFA6CB75-2656-4463-96EA-4EC835D581A5}" srcOrd="1" destOrd="0" parTransId="{A602822F-AF67-4A83-8FD9-A9063A724D9B}" sibTransId="{37BA1A7C-12E4-4D27-A098-33552326B5FA}"/>
    <dgm:cxn modelId="{A8745840-CCC9-4E73-B1C9-7A9286D19408}" type="presOf" srcId="{D8003728-F1FD-4882-8ACB-3DE16D4B8DE0}" destId="{B19DAA9A-938B-4D3C-A50D-DEB976916688}" srcOrd="1" destOrd="0" presId="urn:microsoft.com/office/officeart/2005/8/layout/hierarchy3"/>
    <dgm:cxn modelId="{866CE177-CF88-41B7-B0D9-2FE9BC2884BF}" type="presParOf" srcId="{902A0C3B-CA9E-4B62-8C84-3FDD6D3B92CA}" destId="{87059CE1-C8FB-47BC-83D9-54F348C22778}" srcOrd="0" destOrd="0" presId="urn:microsoft.com/office/officeart/2005/8/layout/hierarchy3"/>
    <dgm:cxn modelId="{DE3D367B-34FD-4189-93B3-59018821DA64}" type="presParOf" srcId="{87059CE1-C8FB-47BC-83D9-54F348C22778}" destId="{46E2973B-3195-4724-BAED-7FE42F973E2F}" srcOrd="0" destOrd="0" presId="urn:microsoft.com/office/officeart/2005/8/layout/hierarchy3"/>
    <dgm:cxn modelId="{D8172556-BA51-4A2F-8F84-CD1EE7CDBBFE}" type="presParOf" srcId="{46E2973B-3195-4724-BAED-7FE42F973E2F}" destId="{469396D4-94C8-485B-96E7-1F5212E45565}" srcOrd="0" destOrd="0" presId="urn:microsoft.com/office/officeart/2005/8/layout/hierarchy3"/>
    <dgm:cxn modelId="{B9EDCCF2-C097-4CBC-A693-DF12BA015737}" type="presParOf" srcId="{46E2973B-3195-4724-BAED-7FE42F973E2F}" destId="{B19DAA9A-938B-4D3C-A50D-DEB976916688}" srcOrd="1" destOrd="0" presId="urn:microsoft.com/office/officeart/2005/8/layout/hierarchy3"/>
    <dgm:cxn modelId="{FFB36D4F-B14F-4FA7-818B-B260D3AA062C}" type="presParOf" srcId="{87059CE1-C8FB-47BC-83D9-54F348C22778}" destId="{D448FFEF-C5FE-45D0-A7EC-315E073C81A7}" srcOrd="1" destOrd="0" presId="urn:microsoft.com/office/officeart/2005/8/layout/hierarchy3"/>
    <dgm:cxn modelId="{6729213F-0C4F-4E9F-A54D-74CB5BD1E09A}" type="presParOf" srcId="{D448FFEF-C5FE-45D0-A7EC-315E073C81A7}" destId="{9D5C8DE6-FFE8-4D90-A5C9-AE3D728D5811}" srcOrd="0" destOrd="0" presId="urn:microsoft.com/office/officeart/2005/8/layout/hierarchy3"/>
    <dgm:cxn modelId="{9B88A557-C0EF-47DC-AD2B-57565E750972}" type="presParOf" srcId="{D448FFEF-C5FE-45D0-A7EC-315E073C81A7}" destId="{05C5FE96-E261-4FC9-9827-1A3F00FF8882}" srcOrd="1" destOrd="0" presId="urn:microsoft.com/office/officeart/2005/8/layout/hierarchy3"/>
    <dgm:cxn modelId="{FA192639-D6AE-4E31-B13B-E89A1C432F37}" type="presParOf" srcId="{D448FFEF-C5FE-45D0-A7EC-315E073C81A7}" destId="{CDBA7694-FAE4-42F5-88E8-1B20DBE0CCF2}" srcOrd="2" destOrd="0" presId="urn:microsoft.com/office/officeart/2005/8/layout/hierarchy3"/>
    <dgm:cxn modelId="{3A237219-4B54-4EFD-A6DC-2A588AF6B4A1}" type="presParOf" srcId="{D448FFEF-C5FE-45D0-A7EC-315E073C81A7}" destId="{4F03D158-150B-4E5E-A95C-A0092DC61AC9}" srcOrd="3" destOrd="0" presId="urn:microsoft.com/office/officeart/2005/8/layout/hierarchy3"/>
    <dgm:cxn modelId="{5542FE73-1944-4ADE-A63A-82C57D5C2733}" type="presParOf" srcId="{902A0C3B-CA9E-4B62-8C84-3FDD6D3B92CA}" destId="{F27CD9F4-64F7-4086-AABA-B7E1B14CB3E6}" srcOrd="1" destOrd="0" presId="urn:microsoft.com/office/officeart/2005/8/layout/hierarchy3"/>
    <dgm:cxn modelId="{97FA510A-7298-4AC4-94FC-225893930FD1}" type="presParOf" srcId="{F27CD9F4-64F7-4086-AABA-B7E1B14CB3E6}" destId="{CD149FAC-7976-4C34-89CE-F47D3828AF94}" srcOrd="0" destOrd="0" presId="urn:microsoft.com/office/officeart/2005/8/layout/hierarchy3"/>
    <dgm:cxn modelId="{FA6FA415-5E03-45D4-8226-4162C0FFDAE7}" type="presParOf" srcId="{CD149FAC-7976-4C34-89CE-F47D3828AF94}" destId="{FC1426D8-CC9B-4BE0-A60F-EF4F2DD72CF8}" srcOrd="0" destOrd="0" presId="urn:microsoft.com/office/officeart/2005/8/layout/hierarchy3"/>
    <dgm:cxn modelId="{0695CE85-9F3D-425F-AE36-3B872D06E4E1}" type="presParOf" srcId="{CD149FAC-7976-4C34-89CE-F47D3828AF94}" destId="{DE191F06-632D-4B29-B7DF-A02412B2A187}" srcOrd="1" destOrd="0" presId="urn:microsoft.com/office/officeart/2005/8/layout/hierarchy3"/>
    <dgm:cxn modelId="{C63E0499-9884-4973-822B-B16496CAA21A}" type="presParOf" srcId="{F27CD9F4-64F7-4086-AABA-B7E1B14CB3E6}" destId="{7C832E7F-8D28-416E-A8A9-720390BECF82}" srcOrd="1" destOrd="0" presId="urn:microsoft.com/office/officeart/2005/8/layout/hierarchy3"/>
    <dgm:cxn modelId="{F33F4A3B-9FAE-4710-8F4E-D622EE75B604}" type="presParOf" srcId="{7C832E7F-8D28-416E-A8A9-720390BECF82}" destId="{409F8D98-00D2-4E3D-B02F-7966218F87C8}" srcOrd="0" destOrd="0" presId="urn:microsoft.com/office/officeart/2005/8/layout/hierarchy3"/>
    <dgm:cxn modelId="{AEFCFE90-BE1F-473B-9827-3B72A045ED19}" type="presParOf" srcId="{7C832E7F-8D28-416E-A8A9-720390BECF82}" destId="{5966D670-43A8-4375-94B4-AC1ADB010773}" srcOrd="1" destOrd="0" presId="urn:microsoft.com/office/officeart/2005/8/layout/hierarchy3"/>
    <dgm:cxn modelId="{BAA2A105-37CE-49F0-8E43-A3D6F311F3D4}" type="presParOf" srcId="{7C832E7F-8D28-416E-A8A9-720390BECF82}" destId="{F6E5A6A9-254D-40AF-B437-2F30283A1646}" srcOrd="2" destOrd="0" presId="urn:microsoft.com/office/officeart/2005/8/layout/hierarchy3"/>
    <dgm:cxn modelId="{1923AF17-1A52-4D30-A635-6084F0EB20B3}" type="presParOf" srcId="{7C832E7F-8D28-416E-A8A9-720390BECF82}" destId="{F84ACD87-10E3-4E0E-B04D-41A15EDB41E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569DAF-0C3F-404B-827D-83EDB72C338F}" type="doc">
      <dgm:prSet loTypeId="urn:microsoft.com/office/officeart/2005/8/layout/hierarchy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5E5B8B-4705-4B27-B748-2DF42EF70836}">
      <dgm:prSet phldrT="[Text]"/>
      <dgm:spPr/>
      <dgm:t>
        <a:bodyPr/>
        <a:lstStyle/>
        <a:p>
          <a:r>
            <a:rPr lang="cs-CZ" b="1" dirty="0" smtClean="0"/>
            <a:t>Školák</a:t>
          </a:r>
          <a:endParaRPr lang="cs-CZ" b="1" dirty="0"/>
        </a:p>
      </dgm:t>
    </dgm:pt>
    <dgm:pt modelId="{D08DA063-D3B8-443A-B40C-A7FB94E1C4BE}" type="parTrans" cxnId="{CA06BAB0-9758-4F02-9323-53B82DB4A06B}">
      <dgm:prSet/>
      <dgm:spPr/>
      <dgm:t>
        <a:bodyPr/>
        <a:lstStyle/>
        <a:p>
          <a:endParaRPr lang="cs-CZ"/>
        </a:p>
      </dgm:t>
    </dgm:pt>
    <dgm:pt modelId="{FDB7AC18-2F6E-4843-B08D-71C128D683D1}" type="sibTrans" cxnId="{CA06BAB0-9758-4F02-9323-53B82DB4A06B}">
      <dgm:prSet/>
      <dgm:spPr/>
      <dgm:t>
        <a:bodyPr/>
        <a:lstStyle/>
        <a:p>
          <a:endParaRPr lang="cs-CZ"/>
        </a:p>
      </dgm:t>
    </dgm:pt>
    <dgm:pt modelId="{F7C3F4FB-0239-4347-80BA-DA14C40F3C21}">
      <dgm:prSet phldrT="[Text]"/>
      <dgm:spPr/>
      <dgm:t>
        <a:bodyPr/>
        <a:lstStyle/>
        <a:p>
          <a:r>
            <a:rPr lang="az-Cyrl-AZ" b="1" dirty="0" smtClean="0">
              <a:solidFill>
                <a:schemeClr val="tx1">
                  <a:lumMod val="75000"/>
                  <a:lumOff val="25000"/>
                </a:schemeClr>
              </a:solidFill>
            </a:rPr>
            <a:t>школьн</a:t>
          </a:r>
          <a:r>
            <a:rPr lang="az-Cyrl-AZ" b="1" dirty="0" smtClean="0"/>
            <a:t>ик</a:t>
          </a:r>
          <a:endParaRPr lang="cs-CZ" dirty="0"/>
        </a:p>
      </dgm:t>
    </dgm:pt>
    <dgm:pt modelId="{14D66DB8-94F5-4FAA-B51B-21E4D2A98115}" type="parTrans" cxnId="{F81E5F4F-631F-46DC-B8D9-D076A557569E}">
      <dgm:prSet/>
      <dgm:spPr/>
      <dgm:t>
        <a:bodyPr/>
        <a:lstStyle/>
        <a:p>
          <a:endParaRPr lang="cs-CZ"/>
        </a:p>
      </dgm:t>
    </dgm:pt>
    <dgm:pt modelId="{B6575F6F-9A21-45DF-AB04-5CB94E0AD662}" type="sibTrans" cxnId="{F81E5F4F-631F-46DC-B8D9-D076A557569E}">
      <dgm:prSet/>
      <dgm:spPr/>
      <dgm:t>
        <a:bodyPr/>
        <a:lstStyle/>
        <a:p>
          <a:endParaRPr lang="cs-CZ"/>
        </a:p>
      </dgm:t>
    </dgm:pt>
    <dgm:pt modelId="{ED74D4CE-FC26-41AA-8FDD-EA59E1FB1077}">
      <dgm:prSet phldrT="[Text]"/>
      <dgm:spPr/>
      <dgm:t>
        <a:bodyPr/>
        <a:lstStyle/>
        <a:p>
          <a:r>
            <a:rPr lang="cs-CZ" b="1" dirty="0" smtClean="0"/>
            <a:t>Školník</a:t>
          </a:r>
          <a:endParaRPr lang="cs-CZ" b="1" dirty="0"/>
        </a:p>
      </dgm:t>
    </dgm:pt>
    <dgm:pt modelId="{9352043D-54DD-4C0A-AE25-A8E8E16F1A27}" type="parTrans" cxnId="{3DBC2869-0D3E-4820-8F9B-1C50A4B49697}">
      <dgm:prSet/>
      <dgm:spPr/>
      <dgm:t>
        <a:bodyPr/>
        <a:lstStyle/>
        <a:p>
          <a:endParaRPr lang="cs-CZ"/>
        </a:p>
      </dgm:t>
    </dgm:pt>
    <dgm:pt modelId="{CF384D8D-FC4E-45A5-9766-A54776A243F5}" type="sibTrans" cxnId="{3DBC2869-0D3E-4820-8F9B-1C50A4B49697}">
      <dgm:prSet/>
      <dgm:spPr/>
      <dgm:t>
        <a:bodyPr/>
        <a:lstStyle/>
        <a:p>
          <a:endParaRPr lang="cs-CZ"/>
        </a:p>
      </dgm:t>
    </dgm:pt>
    <dgm:pt modelId="{5B1F87F9-9FD1-409B-80E1-D420E0A9A63A}">
      <dgm:prSet phldrT="[Text]"/>
      <dgm:spPr/>
      <dgm:t>
        <a:bodyPr/>
        <a:lstStyle/>
        <a:p>
          <a:r>
            <a:rPr lang="az-Cyrl-AZ" b="1" dirty="0" smtClean="0">
              <a:solidFill>
                <a:schemeClr val="tx1">
                  <a:lumMod val="75000"/>
                  <a:lumOff val="25000"/>
                </a:schemeClr>
              </a:solidFill>
            </a:rPr>
            <a:t>школьный </a:t>
          </a:r>
          <a:endParaRPr lang="cs-CZ" b="1" dirty="0" smtClean="0">
            <a:solidFill>
              <a:schemeClr val="tx1">
                <a:lumMod val="75000"/>
                <a:lumOff val="25000"/>
              </a:schemeClr>
            </a:solidFill>
          </a:endParaRPr>
        </a:p>
        <a:p>
          <a:r>
            <a:rPr lang="az-Cyrl-AZ" b="1" dirty="0" smtClean="0">
              <a:solidFill>
                <a:schemeClr val="tx1">
                  <a:lumMod val="75000"/>
                  <a:lumOff val="25000"/>
                </a:schemeClr>
              </a:solidFill>
            </a:rPr>
            <a:t>сторож</a:t>
          </a:r>
          <a:endParaRPr lang="cs-CZ" dirty="0"/>
        </a:p>
      </dgm:t>
    </dgm:pt>
    <dgm:pt modelId="{A6D2ABFE-2C92-47C6-9FCA-0330F2E24ED7}" type="parTrans" cxnId="{A713E8EC-22BC-4948-A668-8FEBFDC3AB8A}">
      <dgm:prSet/>
      <dgm:spPr/>
      <dgm:t>
        <a:bodyPr/>
        <a:lstStyle/>
        <a:p>
          <a:endParaRPr lang="cs-CZ"/>
        </a:p>
      </dgm:t>
    </dgm:pt>
    <dgm:pt modelId="{58003AFA-8912-49EF-84C6-614A2DA84793}" type="sibTrans" cxnId="{A713E8EC-22BC-4948-A668-8FEBFDC3AB8A}">
      <dgm:prSet/>
      <dgm:spPr/>
      <dgm:t>
        <a:bodyPr/>
        <a:lstStyle/>
        <a:p>
          <a:endParaRPr lang="cs-CZ"/>
        </a:p>
      </dgm:t>
    </dgm:pt>
    <dgm:pt modelId="{E17D0F16-8F97-4999-B175-9692BFAAD013}" type="pres">
      <dgm:prSet presAssocID="{8D569DAF-0C3F-404B-827D-83EDB72C338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3FE4A3A-3B19-4F1F-B2E7-A4588113B28D}" type="pres">
      <dgm:prSet presAssocID="{625E5B8B-4705-4B27-B748-2DF42EF70836}" presName="root" presStyleCnt="0"/>
      <dgm:spPr/>
    </dgm:pt>
    <dgm:pt modelId="{541064E8-3571-40C3-83E7-3EF6666FB881}" type="pres">
      <dgm:prSet presAssocID="{625E5B8B-4705-4B27-B748-2DF42EF70836}" presName="rootComposite" presStyleCnt="0"/>
      <dgm:spPr/>
    </dgm:pt>
    <dgm:pt modelId="{8CBF463A-9B1F-4CAD-87E1-BBD028EE8324}" type="pres">
      <dgm:prSet presAssocID="{625E5B8B-4705-4B27-B748-2DF42EF70836}" presName="rootText" presStyleLbl="node1" presStyleIdx="0" presStyleCnt="2" custLinFactNeighborX="-27" custLinFactNeighborY="-319"/>
      <dgm:spPr/>
      <dgm:t>
        <a:bodyPr/>
        <a:lstStyle/>
        <a:p>
          <a:endParaRPr lang="cs-CZ"/>
        </a:p>
      </dgm:t>
    </dgm:pt>
    <dgm:pt modelId="{49BCFC22-7CC0-465B-A6F1-740E418E3D1C}" type="pres">
      <dgm:prSet presAssocID="{625E5B8B-4705-4B27-B748-2DF42EF70836}" presName="rootConnector" presStyleLbl="node1" presStyleIdx="0" presStyleCnt="2"/>
      <dgm:spPr/>
      <dgm:t>
        <a:bodyPr/>
        <a:lstStyle/>
        <a:p>
          <a:endParaRPr lang="cs-CZ"/>
        </a:p>
      </dgm:t>
    </dgm:pt>
    <dgm:pt modelId="{C61E761B-6E62-4CFF-AB7A-2C5FEAC83D7E}" type="pres">
      <dgm:prSet presAssocID="{625E5B8B-4705-4B27-B748-2DF42EF70836}" presName="childShape" presStyleCnt="0"/>
      <dgm:spPr/>
    </dgm:pt>
    <dgm:pt modelId="{AEE83638-4738-4E41-92E6-485A37E5D635}" type="pres">
      <dgm:prSet presAssocID="{14D66DB8-94F5-4FAA-B51B-21E4D2A98115}" presName="Name13" presStyleLbl="parChTrans1D2" presStyleIdx="0" presStyleCnt="2"/>
      <dgm:spPr/>
      <dgm:t>
        <a:bodyPr/>
        <a:lstStyle/>
        <a:p>
          <a:endParaRPr lang="cs-CZ"/>
        </a:p>
      </dgm:t>
    </dgm:pt>
    <dgm:pt modelId="{10B82202-A24C-41C0-969B-D11DB6FEF379}" type="pres">
      <dgm:prSet presAssocID="{F7C3F4FB-0239-4347-80BA-DA14C40F3C21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1A3FD0-77FA-4294-BB41-ABC8992CF569}" type="pres">
      <dgm:prSet presAssocID="{ED74D4CE-FC26-41AA-8FDD-EA59E1FB1077}" presName="root" presStyleCnt="0"/>
      <dgm:spPr/>
    </dgm:pt>
    <dgm:pt modelId="{D7C6B232-0A26-4059-BA2C-6AC49A8E2E8E}" type="pres">
      <dgm:prSet presAssocID="{ED74D4CE-FC26-41AA-8FDD-EA59E1FB1077}" presName="rootComposite" presStyleCnt="0"/>
      <dgm:spPr/>
    </dgm:pt>
    <dgm:pt modelId="{816A51B2-DA74-4994-AE2D-5AD85C65DCED}" type="pres">
      <dgm:prSet presAssocID="{ED74D4CE-FC26-41AA-8FDD-EA59E1FB1077}" presName="rootText" presStyleLbl="node1" presStyleIdx="1" presStyleCnt="2"/>
      <dgm:spPr/>
      <dgm:t>
        <a:bodyPr/>
        <a:lstStyle/>
        <a:p>
          <a:endParaRPr lang="cs-CZ"/>
        </a:p>
      </dgm:t>
    </dgm:pt>
    <dgm:pt modelId="{B4F404CE-4959-4415-A899-F8E8365ABF45}" type="pres">
      <dgm:prSet presAssocID="{ED74D4CE-FC26-41AA-8FDD-EA59E1FB1077}" presName="rootConnector" presStyleLbl="node1" presStyleIdx="1" presStyleCnt="2"/>
      <dgm:spPr/>
      <dgm:t>
        <a:bodyPr/>
        <a:lstStyle/>
        <a:p>
          <a:endParaRPr lang="cs-CZ"/>
        </a:p>
      </dgm:t>
    </dgm:pt>
    <dgm:pt modelId="{166B1CB1-1AB2-4349-ABC6-8D8576996783}" type="pres">
      <dgm:prSet presAssocID="{ED74D4CE-FC26-41AA-8FDD-EA59E1FB1077}" presName="childShape" presStyleCnt="0"/>
      <dgm:spPr/>
    </dgm:pt>
    <dgm:pt modelId="{43285B65-2131-4C5F-A16A-7C8E7C0533C0}" type="pres">
      <dgm:prSet presAssocID="{A6D2ABFE-2C92-47C6-9FCA-0330F2E24ED7}" presName="Name13" presStyleLbl="parChTrans1D2" presStyleIdx="1" presStyleCnt="2"/>
      <dgm:spPr/>
      <dgm:t>
        <a:bodyPr/>
        <a:lstStyle/>
        <a:p>
          <a:endParaRPr lang="cs-CZ"/>
        </a:p>
      </dgm:t>
    </dgm:pt>
    <dgm:pt modelId="{3F8591D7-B683-422B-938F-93D15D7F78B5}" type="pres">
      <dgm:prSet presAssocID="{5B1F87F9-9FD1-409B-80E1-D420E0A9A63A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1E5F4F-631F-46DC-B8D9-D076A557569E}" srcId="{625E5B8B-4705-4B27-B748-2DF42EF70836}" destId="{F7C3F4FB-0239-4347-80BA-DA14C40F3C21}" srcOrd="0" destOrd="0" parTransId="{14D66DB8-94F5-4FAA-B51B-21E4D2A98115}" sibTransId="{B6575F6F-9A21-45DF-AB04-5CB94E0AD662}"/>
    <dgm:cxn modelId="{C3CA0859-00A2-49E8-B66A-6861F7D697C0}" type="presOf" srcId="{ED74D4CE-FC26-41AA-8FDD-EA59E1FB1077}" destId="{816A51B2-DA74-4994-AE2D-5AD85C65DCED}" srcOrd="0" destOrd="0" presId="urn:microsoft.com/office/officeart/2005/8/layout/hierarchy3"/>
    <dgm:cxn modelId="{9557F8BD-013F-413D-86B8-0AFFD20B046E}" type="presOf" srcId="{14D66DB8-94F5-4FAA-B51B-21E4D2A98115}" destId="{AEE83638-4738-4E41-92E6-485A37E5D635}" srcOrd="0" destOrd="0" presId="urn:microsoft.com/office/officeart/2005/8/layout/hierarchy3"/>
    <dgm:cxn modelId="{60462FA8-0B87-4C42-B044-8B882551AF19}" type="presOf" srcId="{5B1F87F9-9FD1-409B-80E1-D420E0A9A63A}" destId="{3F8591D7-B683-422B-938F-93D15D7F78B5}" srcOrd="0" destOrd="0" presId="urn:microsoft.com/office/officeart/2005/8/layout/hierarchy3"/>
    <dgm:cxn modelId="{B0167165-964E-4236-A80A-BC26BFF1E090}" type="presOf" srcId="{A6D2ABFE-2C92-47C6-9FCA-0330F2E24ED7}" destId="{43285B65-2131-4C5F-A16A-7C8E7C0533C0}" srcOrd="0" destOrd="0" presId="urn:microsoft.com/office/officeart/2005/8/layout/hierarchy3"/>
    <dgm:cxn modelId="{A713E8EC-22BC-4948-A668-8FEBFDC3AB8A}" srcId="{ED74D4CE-FC26-41AA-8FDD-EA59E1FB1077}" destId="{5B1F87F9-9FD1-409B-80E1-D420E0A9A63A}" srcOrd="0" destOrd="0" parTransId="{A6D2ABFE-2C92-47C6-9FCA-0330F2E24ED7}" sibTransId="{58003AFA-8912-49EF-84C6-614A2DA84793}"/>
    <dgm:cxn modelId="{CA06BAB0-9758-4F02-9323-53B82DB4A06B}" srcId="{8D569DAF-0C3F-404B-827D-83EDB72C338F}" destId="{625E5B8B-4705-4B27-B748-2DF42EF70836}" srcOrd="0" destOrd="0" parTransId="{D08DA063-D3B8-443A-B40C-A7FB94E1C4BE}" sibTransId="{FDB7AC18-2F6E-4843-B08D-71C128D683D1}"/>
    <dgm:cxn modelId="{C2E4B4D0-78C7-4C89-8289-D5891197D465}" type="presOf" srcId="{8D569DAF-0C3F-404B-827D-83EDB72C338F}" destId="{E17D0F16-8F97-4999-B175-9692BFAAD013}" srcOrd="0" destOrd="0" presId="urn:microsoft.com/office/officeart/2005/8/layout/hierarchy3"/>
    <dgm:cxn modelId="{DB79F56C-09B7-49F3-A962-A62F3F6473CB}" type="presOf" srcId="{625E5B8B-4705-4B27-B748-2DF42EF70836}" destId="{8CBF463A-9B1F-4CAD-87E1-BBD028EE8324}" srcOrd="0" destOrd="0" presId="urn:microsoft.com/office/officeart/2005/8/layout/hierarchy3"/>
    <dgm:cxn modelId="{3DBC2869-0D3E-4820-8F9B-1C50A4B49697}" srcId="{8D569DAF-0C3F-404B-827D-83EDB72C338F}" destId="{ED74D4CE-FC26-41AA-8FDD-EA59E1FB1077}" srcOrd="1" destOrd="0" parTransId="{9352043D-54DD-4C0A-AE25-A8E8E16F1A27}" sibTransId="{CF384D8D-FC4E-45A5-9766-A54776A243F5}"/>
    <dgm:cxn modelId="{6B175137-F377-4137-B0ED-D0A27D4960FF}" type="presOf" srcId="{625E5B8B-4705-4B27-B748-2DF42EF70836}" destId="{49BCFC22-7CC0-465B-A6F1-740E418E3D1C}" srcOrd="1" destOrd="0" presId="urn:microsoft.com/office/officeart/2005/8/layout/hierarchy3"/>
    <dgm:cxn modelId="{750568FE-02C4-4B00-ACC5-3BFDD8F419B7}" type="presOf" srcId="{ED74D4CE-FC26-41AA-8FDD-EA59E1FB1077}" destId="{B4F404CE-4959-4415-A899-F8E8365ABF45}" srcOrd="1" destOrd="0" presId="urn:microsoft.com/office/officeart/2005/8/layout/hierarchy3"/>
    <dgm:cxn modelId="{B9404A75-6CCA-467E-BA74-DBCE6A20FDCD}" type="presOf" srcId="{F7C3F4FB-0239-4347-80BA-DA14C40F3C21}" destId="{10B82202-A24C-41C0-969B-D11DB6FEF379}" srcOrd="0" destOrd="0" presId="urn:microsoft.com/office/officeart/2005/8/layout/hierarchy3"/>
    <dgm:cxn modelId="{8D4A1EFD-A5F3-4360-BD9E-49A4B718DC7F}" type="presParOf" srcId="{E17D0F16-8F97-4999-B175-9692BFAAD013}" destId="{73FE4A3A-3B19-4F1F-B2E7-A4588113B28D}" srcOrd="0" destOrd="0" presId="urn:microsoft.com/office/officeart/2005/8/layout/hierarchy3"/>
    <dgm:cxn modelId="{9587C07C-E1D4-40F9-B37E-FE7EDA2E2CBA}" type="presParOf" srcId="{73FE4A3A-3B19-4F1F-B2E7-A4588113B28D}" destId="{541064E8-3571-40C3-83E7-3EF6666FB881}" srcOrd="0" destOrd="0" presId="urn:microsoft.com/office/officeart/2005/8/layout/hierarchy3"/>
    <dgm:cxn modelId="{FC346A16-2C18-4061-97A6-0C7D6FCA5D30}" type="presParOf" srcId="{541064E8-3571-40C3-83E7-3EF6666FB881}" destId="{8CBF463A-9B1F-4CAD-87E1-BBD028EE8324}" srcOrd="0" destOrd="0" presId="urn:microsoft.com/office/officeart/2005/8/layout/hierarchy3"/>
    <dgm:cxn modelId="{92ABEFD6-570D-4DD9-91F0-553C8F8CF31E}" type="presParOf" srcId="{541064E8-3571-40C3-83E7-3EF6666FB881}" destId="{49BCFC22-7CC0-465B-A6F1-740E418E3D1C}" srcOrd="1" destOrd="0" presId="urn:microsoft.com/office/officeart/2005/8/layout/hierarchy3"/>
    <dgm:cxn modelId="{263B2E49-3889-4950-AA76-568E94293C9E}" type="presParOf" srcId="{73FE4A3A-3B19-4F1F-B2E7-A4588113B28D}" destId="{C61E761B-6E62-4CFF-AB7A-2C5FEAC83D7E}" srcOrd="1" destOrd="0" presId="urn:microsoft.com/office/officeart/2005/8/layout/hierarchy3"/>
    <dgm:cxn modelId="{A15B2DAB-10D9-4D95-9F66-89AC648E929B}" type="presParOf" srcId="{C61E761B-6E62-4CFF-AB7A-2C5FEAC83D7E}" destId="{AEE83638-4738-4E41-92E6-485A37E5D635}" srcOrd="0" destOrd="0" presId="urn:microsoft.com/office/officeart/2005/8/layout/hierarchy3"/>
    <dgm:cxn modelId="{D9CA55D4-FA88-4E84-880F-3AA76F5C4684}" type="presParOf" srcId="{C61E761B-6E62-4CFF-AB7A-2C5FEAC83D7E}" destId="{10B82202-A24C-41C0-969B-D11DB6FEF379}" srcOrd="1" destOrd="0" presId="urn:microsoft.com/office/officeart/2005/8/layout/hierarchy3"/>
    <dgm:cxn modelId="{A8574858-845D-4CBD-AB23-29E0EF4846DA}" type="presParOf" srcId="{E17D0F16-8F97-4999-B175-9692BFAAD013}" destId="{F31A3FD0-77FA-4294-BB41-ABC8992CF569}" srcOrd="1" destOrd="0" presId="urn:microsoft.com/office/officeart/2005/8/layout/hierarchy3"/>
    <dgm:cxn modelId="{39778121-FE7C-4AEF-84D5-37B8205DEE8D}" type="presParOf" srcId="{F31A3FD0-77FA-4294-BB41-ABC8992CF569}" destId="{D7C6B232-0A26-4059-BA2C-6AC49A8E2E8E}" srcOrd="0" destOrd="0" presId="urn:microsoft.com/office/officeart/2005/8/layout/hierarchy3"/>
    <dgm:cxn modelId="{E23C4185-8139-47C5-9A4C-BB0FD10AA404}" type="presParOf" srcId="{D7C6B232-0A26-4059-BA2C-6AC49A8E2E8E}" destId="{816A51B2-DA74-4994-AE2D-5AD85C65DCED}" srcOrd="0" destOrd="0" presId="urn:microsoft.com/office/officeart/2005/8/layout/hierarchy3"/>
    <dgm:cxn modelId="{7F7C6120-A36D-4D24-80DC-DF5562DF0E0A}" type="presParOf" srcId="{D7C6B232-0A26-4059-BA2C-6AC49A8E2E8E}" destId="{B4F404CE-4959-4415-A899-F8E8365ABF45}" srcOrd="1" destOrd="0" presId="urn:microsoft.com/office/officeart/2005/8/layout/hierarchy3"/>
    <dgm:cxn modelId="{E20A0EA1-2318-4DD2-BE07-4CB74507EE0D}" type="presParOf" srcId="{F31A3FD0-77FA-4294-BB41-ABC8992CF569}" destId="{166B1CB1-1AB2-4349-ABC6-8D8576996783}" srcOrd="1" destOrd="0" presId="urn:microsoft.com/office/officeart/2005/8/layout/hierarchy3"/>
    <dgm:cxn modelId="{A72A77E3-A6A2-4EC2-A31D-9042C768B4B6}" type="presParOf" srcId="{166B1CB1-1AB2-4349-ABC6-8D8576996783}" destId="{43285B65-2131-4C5F-A16A-7C8E7C0533C0}" srcOrd="0" destOrd="0" presId="urn:microsoft.com/office/officeart/2005/8/layout/hierarchy3"/>
    <dgm:cxn modelId="{E16455E2-04DC-494D-B336-4FF08695564A}" type="presParOf" srcId="{166B1CB1-1AB2-4349-ABC6-8D8576996783}" destId="{3F8591D7-B683-422B-938F-93D15D7F78B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404C42-56A4-4EA1-9481-E49F99B0A7C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1681D6-6736-4742-84DC-88EC9FE615CD}">
      <dgm:prSet phldrT="[Text]"/>
      <dgm:spPr/>
      <dgm:t>
        <a:bodyPr/>
        <a:lstStyle/>
        <a:p>
          <a:r>
            <a:rPr lang="cs-CZ" b="1" dirty="0" smtClean="0"/>
            <a:t>Moc</a:t>
          </a:r>
          <a:endParaRPr lang="cs-CZ" b="1" dirty="0"/>
        </a:p>
      </dgm:t>
    </dgm:pt>
    <dgm:pt modelId="{E7F50188-1999-4C33-AE06-45EDBB264CF1}" type="parTrans" cxnId="{D2E79C3A-45FE-4C93-93DE-FECD40D9F413}">
      <dgm:prSet/>
      <dgm:spPr/>
      <dgm:t>
        <a:bodyPr/>
        <a:lstStyle/>
        <a:p>
          <a:endParaRPr lang="cs-CZ"/>
        </a:p>
      </dgm:t>
    </dgm:pt>
    <dgm:pt modelId="{7BCF565F-89B4-4A59-AC99-7D6F4CF0FA5C}" type="sibTrans" cxnId="{D2E79C3A-45FE-4C93-93DE-FECD40D9F413}">
      <dgm:prSet/>
      <dgm:spPr/>
      <dgm:t>
        <a:bodyPr/>
        <a:lstStyle/>
        <a:p>
          <a:endParaRPr lang="cs-CZ"/>
        </a:p>
      </dgm:t>
    </dgm:pt>
    <dgm:pt modelId="{EE7538CB-98CE-4D0B-A2D5-891AD90CB323}">
      <dgm:prSet phldrT="[Text]"/>
      <dgm:spPr/>
      <dgm:t>
        <a:bodyPr/>
        <a:lstStyle/>
        <a:p>
          <a:r>
            <a:rPr lang="az-Cyrl-AZ" b="1" dirty="0" smtClean="0"/>
            <a:t>власть</a:t>
          </a:r>
          <a:endParaRPr lang="cs-CZ" dirty="0"/>
        </a:p>
      </dgm:t>
    </dgm:pt>
    <dgm:pt modelId="{7C3D27FD-C84B-4F02-B362-D7C844BEF1FC}" type="parTrans" cxnId="{6CE62D2C-FC66-4C54-967B-93374ED4BD4F}">
      <dgm:prSet/>
      <dgm:spPr/>
      <dgm:t>
        <a:bodyPr/>
        <a:lstStyle/>
        <a:p>
          <a:endParaRPr lang="cs-CZ"/>
        </a:p>
      </dgm:t>
    </dgm:pt>
    <dgm:pt modelId="{E6A4AC3B-A2DC-4D07-AECD-06C4E7AB1E53}" type="sibTrans" cxnId="{6CE62D2C-FC66-4C54-967B-93374ED4BD4F}">
      <dgm:prSet/>
      <dgm:spPr/>
      <dgm:t>
        <a:bodyPr/>
        <a:lstStyle/>
        <a:p>
          <a:endParaRPr lang="cs-CZ"/>
        </a:p>
      </dgm:t>
    </dgm:pt>
    <dgm:pt modelId="{83DBE7CB-D24D-4C19-A481-103C5F766631}">
      <dgm:prSet phldrT="[Text]"/>
      <dgm:spPr/>
      <dgm:t>
        <a:bodyPr/>
        <a:lstStyle/>
        <a:p>
          <a:r>
            <a:rPr lang="cs-CZ" b="1" dirty="0" smtClean="0"/>
            <a:t>Vlast</a:t>
          </a:r>
          <a:endParaRPr lang="cs-CZ" b="1" dirty="0"/>
        </a:p>
      </dgm:t>
    </dgm:pt>
    <dgm:pt modelId="{BA1D7A37-4876-44B4-9843-901D75BEE8F2}" type="parTrans" cxnId="{518809E6-9929-4A0F-84C4-C71989E0340B}">
      <dgm:prSet/>
      <dgm:spPr/>
      <dgm:t>
        <a:bodyPr/>
        <a:lstStyle/>
        <a:p>
          <a:endParaRPr lang="cs-CZ"/>
        </a:p>
      </dgm:t>
    </dgm:pt>
    <dgm:pt modelId="{2EE020A4-18DC-4480-A469-100B4C8C6581}" type="sibTrans" cxnId="{518809E6-9929-4A0F-84C4-C71989E0340B}">
      <dgm:prSet/>
      <dgm:spPr/>
      <dgm:t>
        <a:bodyPr/>
        <a:lstStyle/>
        <a:p>
          <a:endParaRPr lang="cs-CZ"/>
        </a:p>
      </dgm:t>
    </dgm:pt>
    <dgm:pt modelId="{F51042DF-A0F9-4B41-B36B-032A25A56318}">
      <dgm:prSet phldrT="[Text]"/>
      <dgm:spPr/>
      <dgm:t>
        <a:bodyPr/>
        <a:lstStyle/>
        <a:p>
          <a:r>
            <a:rPr lang="az-Cyrl-AZ" b="1" dirty="0" smtClean="0"/>
            <a:t>родина</a:t>
          </a:r>
          <a:endParaRPr lang="cs-CZ" dirty="0"/>
        </a:p>
      </dgm:t>
    </dgm:pt>
    <dgm:pt modelId="{D4E8F0AA-2F65-4175-805F-966CF34DC8BE}" type="parTrans" cxnId="{FD41F45B-0B92-4A20-AF20-322360BDD05A}">
      <dgm:prSet/>
      <dgm:spPr/>
      <dgm:t>
        <a:bodyPr/>
        <a:lstStyle/>
        <a:p>
          <a:endParaRPr lang="cs-CZ"/>
        </a:p>
      </dgm:t>
    </dgm:pt>
    <dgm:pt modelId="{26C94C0F-985E-4CF7-B6A1-85519DA215A1}" type="sibTrans" cxnId="{FD41F45B-0B92-4A20-AF20-322360BDD05A}">
      <dgm:prSet/>
      <dgm:spPr/>
      <dgm:t>
        <a:bodyPr/>
        <a:lstStyle/>
        <a:p>
          <a:endParaRPr lang="cs-CZ"/>
        </a:p>
      </dgm:t>
    </dgm:pt>
    <dgm:pt modelId="{17247B07-32C1-4371-B326-5862CCF71D8A}" type="pres">
      <dgm:prSet presAssocID="{D9404C42-56A4-4EA1-9481-E49F99B0A7C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383F0B-DB8A-43A3-B15E-461C8411F904}" type="pres">
      <dgm:prSet presAssocID="{BE1681D6-6736-4742-84DC-88EC9FE615CD}" presName="root" presStyleCnt="0"/>
      <dgm:spPr/>
    </dgm:pt>
    <dgm:pt modelId="{40DDE1E4-161B-4A03-B143-0CDBF3A186B9}" type="pres">
      <dgm:prSet presAssocID="{BE1681D6-6736-4742-84DC-88EC9FE615CD}" presName="rootComposite" presStyleCnt="0"/>
      <dgm:spPr/>
    </dgm:pt>
    <dgm:pt modelId="{5BD11DF5-4E5A-496F-95A8-51595F318A68}" type="pres">
      <dgm:prSet presAssocID="{BE1681D6-6736-4742-84DC-88EC9FE615CD}" presName="rootText" presStyleLbl="node1" presStyleIdx="0" presStyleCnt="2"/>
      <dgm:spPr/>
      <dgm:t>
        <a:bodyPr/>
        <a:lstStyle/>
        <a:p>
          <a:endParaRPr lang="cs-CZ"/>
        </a:p>
      </dgm:t>
    </dgm:pt>
    <dgm:pt modelId="{DAC6B900-B74C-44B3-B841-11B8FB03F029}" type="pres">
      <dgm:prSet presAssocID="{BE1681D6-6736-4742-84DC-88EC9FE615CD}" presName="rootConnector" presStyleLbl="node1" presStyleIdx="0" presStyleCnt="2"/>
      <dgm:spPr/>
      <dgm:t>
        <a:bodyPr/>
        <a:lstStyle/>
        <a:p>
          <a:endParaRPr lang="cs-CZ"/>
        </a:p>
      </dgm:t>
    </dgm:pt>
    <dgm:pt modelId="{36C5BC1E-FF24-4CC5-8EED-26E0D48EE8A0}" type="pres">
      <dgm:prSet presAssocID="{BE1681D6-6736-4742-84DC-88EC9FE615CD}" presName="childShape" presStyleCnt="0"/>
      <dgm:spPr/>
    </dgm:pt>
    <dgm:pt modelId="{989088FF-4415-479F-AB20-F6D746A470D7}" type="pres">
      <dgm:prSet presAssocID="{7C3D27FD-C84B-4F02-B362-D7C844BEF1FC}" presName="Name13" presStyleLbl="parChTrans1D2" presStyleIdx="0" presStyleCnt="2"/>
      <dgm:spPr/>
      <dgm:t>
        <a:bodyPr/>
        <a:lstStyle/>
        <a:p>
          <a:endParaRPr lang="cs-CZ"/>
        </a:p>
      </dgm:t>
    </dgm:pt>
    <dgm:pt modelId="{F7B04D1C-BF3F-4BA7-A1D0-FA4DD6A3DDC1}" type="pres">
      <dgm:prSet presAssocID="{EE7538CB-98CE-4D0B-A2D5-891AD90CB32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5718D0-2E58-4C73-84E7-D4844323764B}" type="pres">
      <dgm:prSet presAssocID="{83DBE7CB-D24D-4C19-A481-103C5F766631}" presName="root" presStyleCnt="0"/>
      <dgm:spPr/>
    </dgm:pt>
    <dgm:pt modelId="{4E448090-A9AA-45CD-BFF9-EA39C194238C}" type="pres">
      <dgm:prSet presAssocID="{83DBE7CB-D24D-4C19-A481-103C5F766631}" presName="rootComposite" presStyleCnt="0"/>
      <dgm:spPr/>
    </dgm:pt>
    <dgm:pt modelId="{B338AE93-2FCA-4696-921F-3BDCDDB9E7A6}" type="pres">
      <dgm:prSet presAssocID="{83DBE7CB-D24D-4C19-A481-103C5F766631}" presName="rootText" presStyleLbl="node1" presStyleIdx="1" presStyleCnt="2" custLinFactNeighborX="-94" custLinFactNeighborY="1316"/>
      <dgm:spPr/>
      <dgm:t>
        <a:bodyPr/>
        <a:lstStyle/>
        <a:p>
          <a:endParaRPr lang="cs-CZ"/>
        </a:p>
      </dgm:t>
    </dgm:pt>
    <dgm:pt modelId="{4D86146B-3EA0-4834-8901-79000A60383E}" type="pres">
      <dgm:prSet presAssocID="{83DBE7CB-D24D-4C19-A481-103C5F766631}" presName="rootConnector" presStyleLbl="node1" presStyleIdx="1" presStyleCnt="2"/>
      <dgm:spPr/>
      <dgm:t>
        <a:bodyPr/>
        <a:lstStyle/>
        <a:p>
          <a:endParaRPr lang="cs-CZ"/>
        </a:p>
      </dgm:t>
    </dgm:pt>
    <dgm:pt modelId="{5EBE2850-A61B-494A-B08A-4F31FEA4E4A5}" type="pres">
      <dgm:prSet presAssocID="{83DBE7CB-D24D-4C19-A481-103C5F766631}" presName="childShape" presStyleCnt="0"/>
      <dgm:spPr/>
    </dgm:pt>
    <dgm:pt modelId="{E2A79D56-BB75-4D14-A2B6-CA573AD25074}" type="pres">
      <dgm:prSet presAssocID="{D4E8F0AA-2F65-4175-805F-966CF34DC8BE}" presName="Name13" presStyleLbl="parChTrans1D2" presStyleIdx="1" presStyleCnt="2"/>
      <dgm:spPr/>
      <dgm:t>
        <a:bodyPr/>
        <a:lstStyle/>
        <a:p>
          <a:endParaRPr lang="cs-CZ"/>
        </a:p>
      </dgm:t>
    </dgm:pt>
    <dgm:pt modelId="{B5B25441-F4DD-4B16-B007-D67B44B3C822}" type="pres">
      <dgm:prSet presAssocID="{F51042DF-A0F9-4B41-B36B-032A25A56318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68D73F-A144-44B9-BACC-45B32E82E056}" type="presOf" srcId="{F51042DF-A0F9-4B41-B36B-032A25A56318}" destId="{B5B25441-F4DD-4B16-B007-D67B44B3C822}" srcOrd="0" destOrd="0" presId="urn:microsoft.com/office/officeart/2005/8/layout/hierarchy3"/>
    <dgm:cxn modelId="{E64E8C5E-CE73-4AA7-BECB-FCD1DC580875}" type="presOf" srcId="{BE1681D6-6736-4742-84DC-88EC9FE615CD}" destId="{5BD11DF5-4E5A-496F-95A8-51595F318A68}" srcOrd="0" destOrd="0" presId="urn:microsoft.com/office/officeart/2005/8/layout/hierarchy3"/>
    <dgm:cxn modelId="{C5465E75-C0BA-43F3-A339-73FC84394CD7}" type="presOf" srcId="{7C3D27FD-C84B-4F02-B362-D7C844BEF1FC}" destId="{989088FF-4415-479F-AB20-F6D746A470D7}" srcOrd="0" destOrd="0" presId="urn:microsoft.com/office/officeart/2005/8/layout/hierarchy3"/>
    <dgm:cxn modelId="{51DA807F-275C-400B-9F68-585D2B460F1D}" type="presOf" srcId="{D4E8F0AA-2F65-4175-805F-966CF34DC8BE}" destId="{E2A79D56-BB75-4D14-A2B6-CA573AD25074}" srcOrd="0" destOrd="0" presId="urn:microsoft.com/office/officeart/2005/8/layout/hierarchy3"/>
    <dgm:cxn modelId="{6CE62D2C-FC66-4C54-967B-93374ED4BD4F}" srcId="{BE1681D6-6736-4742-84DC-88EC9FE615CD}" destId="{EE7538CB-98CE-4D0B-A2D5-891AD90CB323}" srcOrd="0" destOrd="0" parTransId="{7C3D27FD-C84B-4F02-B362-D7C844BEF1FC}" sibTransId="{E6A4AC3B-A2DC-4D07-AECD-06C4E7AB1E53}"/>
    <dgm:cxn modelId="{3A4601F6-FFBF-4DEF-A69B-B8ED1E07D9D1}" type="presOf" srcId="{83DBE7CB-D24D-4C19-A481-103C5F766631}" destId="{B338AE93-2FCA-4696-921F-3BDCDDB9E7A6}" srcOrd="0" destOrd="0" presId="urn:microsoft.com/office/officeart/2005/8/layout/hierarchy3"/>
    <dgm:cxn modelId="{A7024619-5D4B-4CDA-8166-3360FE6C6D88}" type="presOf" srcId="{EE7538CB-98CE-4D0B-A2D5-891AD90CB323}" destId="{F7B04D1C-BF3F-4BA7-A1D0-FA4DD6A3DDC1}" srcOrd="0" destOrd="0" presId="urn:microsoft.com/office/officeart/2005/8/layout/hierarchy3"/>
    <dgm:cxn modelId="{D2E79C3A-45FE-4C93-93DE-FECD40D9F413}" srcId="{D9404C42-56A4-4EA1-9481-E49F99B0A7C4}" destId="{BE1681D6-6736-4742-84DC-88EC9FE615CD}" srcOrd="0" destOrd="0" parTransId="{E7F50188-1999-4C33-AE06-45EDBB264CF1}" sibTransId="{7BCF565F-89B4-4A59-AC99-7D6F4CF0FA5C}"/>
    <dgm:cxn modelId="{518809E6-9929-4A0F-84C4-C71989E0340B}" srcId="{D9404C42-56A4-4EA1-9481-E49F99B0A7C4}" destId="{83DBE7CB-D24D-4C19-A481-103C5F766631}" srcOrd="1" destOrd="0" parTransId="{BA1D7A37-4876-44B4-9843-901D75BEE8F2}" sibTransId="{2EE020A4-18DC-4480-A469-100B4C8C6581}"/>
    <dgm:cxn modelId="{2ACE5760-7F21-4682-A516-DF545117930E}" type="presOf" srcId="{D9404C42-56A4-4EA1-9481-E49F99B0A7C4}" destId="{17247B07-32C1-4371-B326-5862CCF71D8A}" srcOrd="0" destOrd="0" presId="urn:microsoft.com/office/officeart/2005/8/layout/hierarchy3"/>
    <dgm:cxn modelId="{5F2BA04B-1F0C-4FFF-A493-8B4D69C9B2B4}" type="presOf" srcId="{BE1681D6-6736-4742-84DC-88EC9FE615CD}" destId="{DAC6B900-B74C-44B3-B841-11B8FB03F029}" srcOrd="1" destOrd="0" presId="urn:microsoft.com/office/officeart/2005/8/layout/hierarchy3"/>
    <dgm:cxn modelId="{FD41F45B-0B92-4A20-AF20-322360BDD05A}" srcId="{83DBE7CB-D24D-4C19-A481-103C5F766631}" destId="{F51042DF-A0F9-4B41-B36B-032A25A56318}" srcOrd="0" destOrd="0" parTransId="{D4E8F0AA-2F65-4175-805F-966CF34DC8BE}" sibTransId="{26C94C0F-985E-4CF7-B6A1-85519DA215A1}"/>
    <dgm:cxn modelId="{95A6B398-2DEB-49A4-AF12-4741C522EFE6}" type="presOf" srcId="{83DBE7CB-D24D-4C19-A481-103C5F766631}" destId="{4D86146B-3EA0-4834-8901-79000A60383E}" srcOrd="1" destOrd="0" presId="urn:microsoft.com/office/officeart/2005/8/layout/hierarchy3"/>
    <dgm:cxn modelId="{4EA6DEBB-EE35-4A7C-871D-1137A79396C7}" type="presParOf" srcId="{17247B07-32C1-4371-B326-5862CCF71D8A}" destId="{98383F0B-DB8A-43A3-B15E-461C8411F904}" srcOrd="0" destOrd="0" presId="urn:microsoft.com/office/officeart/2005/8/layout/hierarchy3"/>
    <dgm:cxn modelId="{15498C33-C94B-43DF-B43D-39135B6EC505}" type="presParOf" srcId="{98383F0B-DB8A-43A3-B15E-461C8411F904}" destId="{40DDE1E4-161B-4A03-B143-0CDBF3A186B9}" srcOrd="0" destOrd="0" presId="urn:microsoft.com/office/officeart/2005/8/layout/hierarchy3"/>
    <dgm:cxn modelId="{784D83FD-6BDD-4C70-9507-8A5FBC472F32}" type="presParOf" srcId="{40DDE1E4-161B-4A03-B143-0CDBF3A186B9}" destId="{5BD11DF5-4E5A-496F-95A8-51595F318A68}" srcOrd="0" destOrd="0" presId="urn:microsoft.com/office/officeart/2005/8/layout/hierarchy3"/>
    <dgm:cxn modelId="{18643828-BE2F-4E04-8DE6-8BDC87E816BA}" type="presParOf" srcId="{40DDE1E4-161B-4A03-B143-0CDBF3A186B9}" destId="{DAC6B900-B74C-44B3-B841-11B8FB03F029}" srcOrd="1" destOrd="0" presId="urn:microsoft.com/office/officeart/2005/8/layout/hierarchy3"/>
    <dgm:cxn modelId="{8B3F48D3-EC34-462B-8C1B-6B911B799697}" type="presParOf" srcId="{98383F0B-DB8A-43A3-B15E-461C8411F904}" destId="{36C5BC1E-FF24-4CC5-8EED-26E0D48EE8A0}" srcOrd="1" destOrd="0" presId="urn:microsoft.com/office/officeart/2005/8/layout/hierarchy3"/>
    <dgm:cxn modelId="{C5279B86-4B5E-4BB8-8653-E3931E10DF65}" type="presParOf" srcId="{36C5BC1E-FF24-4CC5-8EED-26E0D48EE8A0}" destId="{989088FF-4415-479F-AB20-F6D746A470D7}" srcOrd="0" destOrd="0" presId="urn:microsoft.com/office/officeart/2005/8/layout/hierarchy3"/>
    <dgm:cxn modelId="{B3926904-6FC2-40DB-BC99-A84C2B055AF2}" type="presParOf" srcId="{36C5BC1E-FF24-4CC5-8EED-26E0D48EE8A0}" destId="{F7B04D1C-BF3F-4BA7-A1D0-FA4DD6A3DDC1}" srcOrd="1" destOrd="0" presId="urn:microsoft.com/office/officeart/2005/8/layout/hierarchy3"/>
    <dgm:cxn modelId="{58867762-31AA-42CF-A4DF-F2AF3A1C2DD6}" type="presParOf" srcId="{17247B07-32C1-4371-B326-5862CCF71D8A}" destId="{6A5718D0-2E58-4C73-84E7-D4844323764B}" srcOrd="1" destOrd="0" presId="urn:microsoft.com/office/officeart/2005/8/layout/hierarchy3"/>
    <dgm:cxn modelId="{759C3256-DD5A-4C5E-8683-BD53B132ADBC}" type="presParOf" srcId="{6A5718D0-2E58-4C73-84E7-D4844323764B}" destId="{4E448090-A9AA-45CD-BFF9-EA39C194238C}" srcOrd="0" destOrd="0" presId="urn:microsoft.com/office/officeart/2005/8/layout/hierarchy3"/>
    <dgm:cxn modelId="{E1E264AA-5D68-4B17-B953-B86B783C339B}" type="presParOf" srcId="{4E448090-A9AA-45CD-BFF9-EA39C194238C}" destId="{B338AE93-2FCA-4696-921F-3BDCDDB9E7A6}" srcOrd="0" destOrd="0" presId="urn:microsoft.com/office/officeart/2005/8/layout/hierarchy3"/>
    <dgm:cxn modelId="{6F8D9BDF-EF75-48C7-8CD1-3846DC03C8E2}" type="presParOf" srcId="{4E448090-A9AA-45CD-BFF9-EA39C194238C}" destId="{4D86146B-3EA0-4834-8901-79000A60383E}" srcOrd="1" destOrd="0" presId="urn:microsoft.com/office/officeart/2005/8/layout/hierarchy3"/>
    <dgm:cxn modelId="{E8FF27B9-1967-4C83-8AC9-1C2F1E3C8C48}" type="presParOf" srcId="{6A5718D0-2E58-4C73-84E7-D4844323764B}" destId="{5EBE2850-A61B-494A-B08A-4F31FEA4E4A5}" srcOrd="1" destOrd="0" presId="urn:microsoft.com/office/officeart/2005/8/layout/hierarchy3"/>
    <dgm:cxn modelId="{663FC2FC-58F0-4A76-AD29-B49C106B5AD4}" type="presParOf" srcId="{5EBE2850-A61B-494A-B08A-4F31FEA4E4A5}" destId="{E2A79D56-BB75-4D14-A2B6-CA573AD25074}" srcOrd="0" destOrd="0" presId="urn:microsoft.com/office/officeart/2005/8/layout/hierarchy3"/>
    <dgm:cxn modelId="{6016A9B6-2F95-4A29-8609-6D82DFD9EC05}" type="presParOf" srcId="{5EBE2850-A61B-494A-B08A-4F31FEA4E4A5}" destId="{B5B25441-F4DD-4B16-B007-D67B44B3C822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9FC440-5F72-485F-9424-1745CA1D6DD0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316D8C-EC0E-4634-82A6-7EE5485F1127}">
      <dgm:prSet phldrT="[Text]"/>
      <dgm:spPr/>
      <dgm:t>
        <a:bodyPr/>
        <a:lstStyle/>
        <a:p>
          <a:r>
            <a:rPr lang="cs-CZ" b="1" dirty="0" smtClean="0"/>
            <a:t>Země</a:t>
          </a:r>
          <a:endParaRPr lang="cs-CZ" b="1" dirty="0"/>
        </a:p>
      </dgm:t>
    </dgm:pt>
    <dgm:pt modelId="{DD82E05A-F3E8-49F6-BFF7-1BDB3C8A9F30}" type="parTrans" cxnId="{0EA5635E-D35D-4E21-99A2-3715D63D1E11}">
      <dgm:prSet/>
      <dgm:spPr/>
      <dgm:t>
        <a:bodyPr/>
        <a:lstStyle/>
        <a:p>
          <a:endParaRPr lang="cs-CZ"/>
        </a:p>
      </dgm:t>
    </dgm:pt>
    <dgm:pt modelId="{54F75F52-54E3-4F66-896E-ED0AAC55D799}" type="sibTrans" cxnId="{0EA5635E-D35D-4E21-99A2-3715D63D1E11}">
      <dgm:prSet/>
      <dgm:spPr/>
      <dgm:t>
        <a:bodyPr/>
        <a:lstStyle/>
        <a:p>
          <a:endParaRPr lang="cs-CZ"/>
        </a:p>
      </dgm:t>
    </dgm:pt>
    <dgm:pt modelId="{6CC8D9C8-E85E-43E6-9018-23213BA0EC34}">
      <dgm:prSet phldrT="[Text]"/>
      <dgm:spPr/>
      <dgm:t>
        <a:bodyPr/>
        <a:lstStyle/>
        <a:p>
          <a:r>
            <a:rPr lang="az-Cyrl-AZ" b="1" dirty="0" smtClean="0"/>
            <a:t>страна</a:t>
          </a:r>
          <a:endParaRPr lang="cs-CZ" dirty="0"/>
        </a:p>
      </dgm:t>
    </dgm:pt>
    <dgm:pt modelId="{9207822A-47EF-4151-AB0F-A0F755C3FB17}" type="parTrans" cxnId="{674ACF39-A17A-41E7-972D-220F1FDF2428}">
      <dgm:prSet/>
      <dgm:spPr/>
      <dgm:t>
        <a:bodyPr/>
        <a:lstStyle/>
        <a:p>
          <a:endParaRPr lang="cs-CZ"/>
        </a:p>
      </dgm:t>
    </dgm:pt>
    <dgm:pt modelId="{170D0257-0652-4ED3-9AC8-A0A369E9F041}" type="sibTrans" cxnId="{674ACF39-A17A-41E7-972D-220F1FDF2428}">
      <dgm:prSet/>
      <dgm:spPr/>
      <dgm:t>
        <a:bodyPr/>
        <a:lstStyle/>
        <a:p>
          <a:endParaRPr lang="cs-CZ"/>
        </a:p>
      </dgm:t>
    </dgm:pt>
    <dgm:pt modelId="{3C92A1EF-A352-4060-B3F0-9B4FEBF685D7}">
      <dgm:prSet phldrT="[Text]"/>
      <dgm:spPr/>
      <dgm:t>
        <a:bodyPr/>
        <a:lstStyle/>
        <a:p>
          <a:r>
            <a:rPr lang="cs-CZ" b="1" dirty="0" smtClean="0"/>
            <a:t>Strana</a:t>
          </a:r>
          <a:endParaRPr lang="cs-CZ" b="1" dirty="0"/>
        </a:p>
      </dgm:t>
    </dgm:pt>
    <dgm:pt modelId="{F72B099E-0C03-4264-A091-6ECDAE4B6817}" type="parTrans" cxnId="{122AEC23-163D-484A-AE83-29633CC65622}">
      <dgm:prSet/>
      <dgm:spPr/>
      <dgm:t>
        <a:bodyPr/>
        <a:lstStyle/>
        <a:p>
          <a:endParaRPr lang="cs-CZ"/>
        </a:p>
      </dgm:t>
    </dgm:pt>
    <dgm:pt modelId="{9C13820D-E2C8-44CE-A08B-AC83565A0EAD}" type="sibTrans" cxnId="{122AEC23-163D-484A-AE83-29633CC65622}">
      <dgm:prSet/>
      <dgm:spPr/>
      <dgm:t>
        <a:bodyPr/>
        <a:lstStyle/>
        <a:p>
          <a:endParaRPr lang="cs-CZ"/>
        </a:p>
      </dgm:t>
    </dgm:pt>
    <dgm:pt modelId="{98030727-E414-4F0B-84E0-B1CEB3EF285F}">
      <dgm:prSet phldrT="[Text]"/>
      <dgm:spPr/>
      <dgm:t>
        <a:bodyPr/>
        <a:lstStyle/>
        <a:p>
          <a:r>
            <a:rPr lang="az-Cyrl-AZ" b="1" dirty="0" smtClean="0"/>
            <a:t>Партия</a:t>
          </a:r>
          <a:endParaRPr lang="cs-CZ" b="1" dirty="0" smtClean="0"/>
        </a:p>
        <a:p>
          <a:r>
            <a:rPr lang="cs-CZ" b="1" dirty="0" smtClean="0"/>
            <a:t>(polit. strana)</a:t>
          </a:r>
          <a:endParaRPr lang="cs-CZ" dirty="0"/>
        </a:p>
      </dgm:t>
    </dgm:pt>
    <dgm:pt modelId="{B1F4DF00-9721-42C3-B209-B51DD674A6A9}" type="parTrans" cxnId="{45D2EFCB-9EB1-4DA7-8474-A7D7E54B9328}">
      <dgm:prSet/>
      <dgm:spPr/>
      <dgm:t>
        <a:bodyPr/>
        <a:lstStyle/>
        <a:p>
          <a:endParaRPr lang="cs-CZ"/>
        </a:p>
      </dgm:t>
    </dgm:pt>
    <dgm:pt modelId="{A213440D-68FB-4386-B12D-65B0BA830769}" type="sibTrans" cxnId="{45D2EFCB-9EB1-4DA7-8474-A7D7E54B9328}">
      <dgm:prSet/>
      <dgm:spPr/>
      <dgm:t>
        <a:bodyPr/>
        <a:lstStyle/>
        <a:p>
          <a:endParaRPr lang="cs-CZ"/>
        </a:p>
      </dgm:t>
    </dgm:pt>
    <dgm:pt modelId="{F8814DBE-395C-40BA-92CA-D99769ADF9C5}" type="pres">
      <dgm:prSet presAssocID="{469FC440-5F72-485F-9424-1745CA1D6DD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A98F9C-561E-4BAC-9953-9379D6D5706D}" type="pres">
      <dgm:prSet presAssocID="{23316D8C-EC0E-4634-82A6-7EE5485F1127}" presName="root" presStyleCnt="0"/>
      <dgm:spPr/>
    </dgm:pt>
    <dgm:pt modelId="{47065785-9BA7-41FE-B176-E2E3272B2430}" type="pres">
      <dgm:prSet presAssocID="{23316D8C-EC0E-4634-82A6-7EE5485F1127}" presName="rootComposite" presStyleCnt="0"/>
      <dgm:spPr/>
    </dgm:pt>
    <dgm:pt modelId="{10AFD4EF-DB3F-4792-B1F7-20B3C01C52E0}" type="pres">
      <dgm:prSet presAssocID="{23316D8C-EC0E-4634-82A6-7EE5485F1127}" presName="rootText" presStyleLbl="node1" presStyleIdx="0" presStyleCnt="2"/>
      <dgm:spPr/>
      <dgm:t>
        <a:bodyPr/>
        <a:lstStyle/>
        <a:p>
          <a:endParaRPr lang="cs-CZ"/>
        </a:p>
      </dgm:t>
    </dgm:pt>
    <dgm:pt modelId="{07A00664-F29C-4E01-A4F2-BB4837AFE83B}" type="pres">
      <dgm:prSet presAssocID="{23316D8C-EC0E-4634-82A6-7EE5485F1127}" presName="rootConnector" presStyleLbl="node1" presStyleIdx="0" presStyleCnt="2"/>
      <dgm:spPr/>
      <dgm:t>
        <a:bodyPr/>
        <a:lstStyle/>
        <a:p>
          <a:endParaRPr lang="cs-CZ"/>
        </a:p>
      </dgm:t>
    </dgm:pt>
    <dgm:pt modelId="{20565659-9920-4598-9C5F-77CB2118FF78}" type="pres">
      <dgm:prSet presAssocID="{23316D8C-EC0E-4634-82A6-7EE5485F1127}" presName="childShape" presStyleCnt="0"/>
      <dgm:spPr/>
    </dgm:pt>
    <dgm:pt modelId="{3DEC91E6-7320-4358-BA12-79B4EC432F0C}" type="pres">
      <dgm:prSet presAssocID="{9207822A-47EF-4151-AB0F-A0F755C3FB17}" presName="Name13" presStyleLbl="parChTrans1D2" presStyleIdx="0" presStyleCnt="2"/>
      <dgm:spPr/>
      <dgm:t>
        <a:bodyPr/>
        <a:lstStyle/>
        <a:p>
          <a:endParaRPr lang="cs-CZ"/>
        </a:p>
      </dgm:t>
    </dgm:pt>
    <dgm:pt modelId="{C3299D67-D8DC-4DF7-A31D-14601B8A0487}" type="pres">
      <dgm:prSet presAssocID="{6CC8D9C8-E85E-43E6-9018-23213BA0EC34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498888-1EED-42DA-9664-273452EA1234}" type="pres">
      <dgm:prSet presAssocID="{3C92A1EF-A352-4060-B3F0-9B4FEBF685D7}" presName="root" presStyleCnt="0"/>
      <dgm:spPr/>
    </dgm:pt>
    <dgm:pt modelId="{8EE0302C-DE86-4C58-A9AE-F9D5944C8AC7}" type="pres">
      <dgm:prSet presAssocID="{3C92A1EF-A352-4060-B3F0-9B4FEBF685D7}" presName="rootComposite" presStyleCnt="0"/>
      <dgm:spPr/>
    </dgm:pt>
    <dgm:pt modelId="{DC2ED787-7ABA-47C4-A3AF-E86ED70A35DC}" type="pres">
      <dgm:prSet presAssocID="{3C92A1EF-A352-4060-B3F0-9B4FEBF685D7}" presName="rootText" presStyleLbl="node1" presStyleIdx="1" presStyleCnt="2"/>
      <dgm:spPr/>
      <dgm:t>
        <a:bodyPr/>
        <a:lstStyle/>
        <a:p>
          <a:endParaRPr lang="cs-CZ"/>
        </a:p>
      </dgm:t>
    </dgm:pt>
    <dgm:pt modelId="{7CF3B6FF-24AD-4633-9CE9-56C240EE5E53}" type="pres">
      <dgm:prSet presAssocID="{3C92A1EF-A352-4060-B3F0-9B4FEBF685D7}" presName="rootConnector" presStyleLbl="node1" presStyleIdx="1" presStyleCnt="2"/>
      <dgm:spPr/>
      <dgm:t>
        <a:bodyPr/>
        <a:lstStyle/>
        <a:p>
          <a:endParaRPr lang="cs-CZ"/>
        </a:p>
      </dgm:t>
    </dgm:pt>
    <dgm:pt modelId="{B1FC4F66-96EB-4A3D-89F2-99ACBA24BB24}" type="pres">
      <dgm:prSet presAssocID="{3C92A1EF-A352-4060-B3F0-9B4FEBF685D7}" presName="childShape" presStyleCnt="0"/>
      <dgm:spPr/>
    </dgm:pt>
    <dgm:pt modelId="{C3F42776-3067-4C0B-ACCD-83839FE04553}" type="pres">
      <dgm:prSet presAssocID="{B1F4DF00-9721-42C3-B209-B51DD674A6A9}" presName="Name13" presStyleLbl="parChTrans1D2" presStyleIdx="1" presStyleCnt="2"/>
      <dgm:spPr/>
      <dgm:t>
        <a:bodyPr/>
        <a:lstStyle/>
        <a:p>
          <a:endParaRPr lang="cs-CZ"/>
        </a:p>
      </dgm:t>
    </dgm:pt>
    <dgm:pt modelId="{355D08A6-7FEA-40C2-A185-156443A038E0}" type="pres">
      <dgm:prSet presAssocID="{98030727-E414-4F0B-84E0-B1CEB3EF285F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233995-643A-4BA5-BC2D-A54CAEDC1E7E}" type="presOf" srcId="{23316D8C-EC0E-4634-82A6-7EE5485F1127}" destId="{10AFD4EF-DB3F-4792-B1F7-20B3C01C52E0}" srcOrd="0" destOrd="0" presId="urn:microsoft.com/office/officeart/2005/8/layout/hierarchy3"/>
    <dgm:cxn modelId="{3E34A569-695A-4F41-8E0D-4184DE910271}" type="presOf" srcId="{B1F4DF00-9721-42C3-B209-B51DD674A6A9}" destId="{C3F42776-3067-4C0B-ACCD-83839FE04553}" srcOrd="0" destOrd="0" presId="urn:microsoft.com/office/officeart/2005/8/layout/hierarchy3"/>
    <dgm:cxn modelId="{232761ED-6057-4F8C-A16E-C14D7CD08BAA}" type="presOf" srcId="{9207822A-47EF-4151-AB0F-A0F755C3FB17}" destId="{3DEC91E6-7320-4358-BA12-79B4EC432F0C}" srcOrd="0" destOrd="0" presId="urn:microsoft.com/office/officeart/2005/8/layout/hierarchy3"/>
    <dgm:cxn modelId="{1C424FFE-C956-453E-AAD9-415FCC0201CC}" type="presOf" srcId="{98030727-E414-4F0B-84E0-B1CEB3EF285F}" destId="{355D08A6-7FEA-40C2-A185-156443A038E0}" srcOrd="0" destOrd="0" presId="urn:microsoft.com/office/officeart/2005/8/layout/hierarchy3"/>
    <dgm:cxn modelId="{45D2EFCB-9EB1-4DA7-8474-A7D7E54B9328}" srcId="{3C92A1EF-A352-4060-B3F0-9B4FEBF685D7}" destId="{98030727-E414-4F0B-84E0-B1CEB3EF285F}" srcOrd="0" destOrd="0" parTransId="{B1F4DF00-9721-42C3-B209-B51DD674A6A9}" sibTransId="{A213440D-68FB-4386-B12D-65B0BA830769}"/>
    <dgm:cxn modelId="{0EA5635E-D35D-4E21-99A2-3715D63D1E11}" srcId="{469FC440-5F72-485F-9424-1745CA1D6DD0}" destId="{23316D8C-EC0E-4634-82A6-7EE5485F1127}" srcOrd="0" destOrd="0" parTransId="{DD82E05A-F3E8-49F6-BFF7-1BDB3C8A9F30}" sibTransId="{54F75F52-54E3-4F66-896E-ED0AAC55D799}"/>
    <dgm:cxn modelId="{898C7893-2DFE-4F9C-BCDA-9632D9C542C5}" type="presOf" srcId="{6CC8D9C8-E85E-43E6-9018-23213BA0EC34}" destId="{C3299D67-D8DC-4DF7-A31D-14601B8A0487}" srcOrd="0" destOrd="0" presId="urn:microsoft.com/office/officeart/2005/8/layout/hierarchy3"/>
    <dgm:cxn modelId="{122AEC23-163D-484A-AE83-29633CC65622}" srcId="{469FC440-5F72-485F-9424-1745CA1D6DD0}" destId="{3C92A1EF-A352-4060-B3F0-9B4FEBF685D7}" srcOrd="1" destOrd="0" parTransId="{F72B099E-0C03-4264-A091-6ECDAE4B6817}" sibTransId="{9C13820D-E2C8-44CE-A08B-AC83565A0EAD}"/>
    <dgm:cxn modelId="{EC9DF07B-F689-4280-A912-D79BEED744E5}" type="presOf" srcId="{23316D8C-EC0E-4634-82A6-7EE5485F1127}" destId="{07A00664-F29C-4E01-A4F2-BB4837AFE83B}" srcOrd="1" destOrd="0" presId="urn:microsoft.com/office/officeart/2005/8/layout/hierarchy3"/>
    <dgm:cxn modelId="{674ACF39-A17A-41E7-972D-220F1FDF2428}" srcId="{23316D8C-EC0E-4634-82A6-7EE5485F1127}" destId="{6CC8D9C8-E85E-43E6-9018-23213BA0EC34}" srcOrd="0" destOrd="0" parTransId="{9207822A-47EF-4151-AB0F-A0F755C3FB17}" sibTransId="{170D0257-0652-4ED3-9AC8-A0A369E9F041}"/>
    <dgm:cxn modelId="{7C3C2A29-F165-4F82-93AC-2E2305FFCB67}" type="presOf" srcId="{3C92A1EF-A352-4060-B3F0-9B4FEBF685D7}" destId="{DC2ED787-7ABA-47C4-A3AF-E86ED70A35DC}" srcOrd="0" destOrd="0" presId="urn:microsoft.com/office/officeart/2005/8/layout/hierarchy3"/>
    <dgm:cxn modelId="{01C1AC20-4617-48A5-9C48-CEBCF9008090}" type="presOf" srcId="{3C92A1EF-A352-4060-B3F0-9B4FEBF685D7}" destId="{7CF3B6FF-24AD-4633-9CE9-56C240EE5E53}" srcOrd="1" destOrd="0" presId="urn:microsoft.com/office/officeart/2005/8/layout/hierarchy3"/>
    <dgm:cxn modelId="{9459F45D-37AD-4E6D-BF88-56D3E7604575}" type="presOf" srcId="{469FC440-5F72-485F-9424-1745CA1D6DD0}" destId="{F8814DBE-395C-40BA-92CA-D99769ADF9C5}" srcOrd="0" destOrd="0" presId="urn:microsoft.com/office/officeart/2005/8/layout/hierarchy3"/>
    <dgm:cxn modelId="{4F446443-E61A-4DFF-84CE-7ABC3DB58835}" type="presParOf" srcId="{F8814DBE-395C-40BA-92CA-D99769ADF9C5}" destId="{E1A98F9C-561E-4BAC-9953-9379D6D5706D}" srcOrd="0" destOrd="0" presId="urn:microsoft.com/office/officeart/2005/8/layout/hierarchy3"/>
    <dgm:cxn modelId="{11D20CF4-477C-48BE-852F-D90E939DC892}" type="presParOf" srcId="{E1A98F9C-561E-4BAC-9953-9379D6D5706D}" destId="{47065785-9BA7-41FE-B176-E2E3272B2430}" srcOrd="0" destOrd="0" presId="urn:microsoft.com/office/officeart/2005/8/layout/hierarchy3"/>
    <dgm:cxn modelId="{388155A4-F4FF-407C-A16F-60834754BB5F}" type="presParOf" srcId="{47065785-9BA7-41FE-B176-E2E3272B2430}" destId="{10AFD4EF-DB3F-4792-B1F7-20B3C01C52E0}" srcOrd="0" destOrd="0" presId="urn:microsoft.com/office/officeart/2005/8/layout/hierarchy3"/>
    <dgm:cxn modelId="{DA2475DE-CC04-49BC-8DB0-76129D970790}" type="presParOf" srcId="{47065785-9BA7-41FE-B176-E2E3272B2430}" destId="{07A00664-F29C-4E01-A4F2-BB4837AFE83B}" srcOrd="1" destOrd="0" presId="urn:microsoft.com/office/officeart/2005/8/layout/hierarchy3"/>
    <dgm:cxn modelId="{F23479AD-78F9-499F-9EF4-ED58DE82DF05}" type="presParOf" srcId="{E1A98F9C-561E-4BAC-9953-9379D6D5706D}" destId="{20565659-9920-4598-9C5F-77CB2118FF78}" srcOrd="1" destOrd="0" presId="urn:microsoft.com/office/officeart/2005/8/layout/hierarchy3"/>
    <dgm:cxn modelId="{BB37AE59-4917-43D8-8ABE-6E156EF053F5}" type="presParOf" srcId="{20565659-9920-4598-9C5F-77CB2118FF78}" destId="{3DEC91E6-7320-4358-BA12-79B4EC432F0C}" srcOrd="0" destOrd="0" presId="urn:microsoft.com/office/officeart/2005/8/layout/hierarchy3"/>
    <dgm:cxn modelId="{736DC842-5154-47C7-B346-879F4E721ADC}" type="presParOf" srcId="{20565659-9920-4598-9C5F-77CB2118FF78}" destId="{C3299D67-D8DC-4DF7-A31D-14601B8A0487}" srcOrd="1" destOrd="0" presId="urn:microsoft.com/office/officeart/2005/8/layout/hierarchy3"/>
    <dgm:cxn modelId="{1BBAA3C4-59BB-4DC2-AD88-FA92B07A8976}" type="presParOf" srcId="{F8814DBE-395C-40BA-92CA-D99769ADF9C5}" destId="{06498888-1EED-42DA-9664-273452EA1234}" srcOrd="1" destOrd="0" presId="urn:microsoft.com/office/officeart/2005/8/layout/hierarchy3"/>
    <dgm:cxn modelId="{0C515941-0827-46B1-BEB6-C4445A96BB46}" type="presParOf" srcId="{06498888-1EED-42DA-9664-273452EA1234}" destId="{8EE0302C-DE86-4C58-A9AE-F9D5944C8AC7}" srcOrd="0" destOrd="0" presId="urn:microsoft.com/office/officeart/2005/8/layout/hierarchy3"/>
    <dgm:cxn modelId="{8732FE6A-8A0E-4722-A12B-4976D4F02D55}" type="presParOf" srcId="{8EE0302C-DE86-4C58-A9AE-F9D5944C8AC7}" destId="{DC2ED787-7ABA-47C4-A3AF-E86ED70A35DC}" srcOrd="0" destOrd="0" presId="urn:microsoft.com/office/officeart/2005/8/layout/hierarchy3"/>
    <dgm:cxn modelId="{AE618197-A564-495D-AF3B-33D59A0D5FA4}" type="presParOf" srcId="{8EE0302C-DE86-4C58-A9AE-F9D5944C8AC7}" destId="{7CF3B6FF-24AD-4633-9CE9-56C240EE5E53}" srcOrd="1" destOrd="0" presId="urn:microsoft.com/office/officeart/2005/8/layout/hierarchy3"/>
    <dgm:cxn modelId="{50FCFE96-F9A8-4B68-A014-3F8C48108E5D}" type="presParOf" srcId="{06498888-1EED-42DA-9664-273452EA1234}" destId="{B1FC4F66-96EB-4A3D-89F2-99ACBA24BB24}" srcOrd="1" destOrd="0" presId="urn:microsoft.com/office/officeart/2005/8/layout/hierarchy3"/>
    <dgm:cxn modelId="{AAC85F26-D3F5-4AC8-A8B6-3C95F1943037}" type="presParOf" srcId="{B1FC4F66-96EB-4A3D-89F2-99ACBA24BB24}" destId="{C3F42776-3067-4C0B-ACCD-83839FE04553}" srcOrd="0" destOrd="0" presId="urn:microsoft.com/office/officeart/2005/8/layout/hierarchy3"/>
    <dgm:cxn modelId="{840A01E5-0C8A-4DDF-9DC9-F89FF3CC3BAB}" type="presParOf" srcId="{B1FC4F66-96EB-4A3D-89F2-99ACBA24BB24}" destId="{355D08A6-7FEA-40C2-A185-156443A038E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6E131E-6A46-4FF6-AB63-79DB676D1981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D7610BD-DE79-4DE5-AEA4-E72259F70324}">
      <dgm:prSet phldrT="[Text]"/>
      <dgm:spPr/>
      <dgm:t>
        <a:bodyPr/>
        <a:lstStyle/>
        <a:p>
          <a:r>
            <a:rPr lang="cs-CZ" b="1" dirty="0" smtClean="0"/>
            <a:t>Příjmení</a:t>
          </a:r>
          <a:endParaRPr lang="cs-CZ" b="1" dirty="0"/>
        </a:p>
      </dgm:t>
    </dgm:pt>
    <dgm:pt modelId="{19634A75-855C-4555-96B5-5C10AC2E18D6}" type="parTrans" cxnId="{9C5C928E-6792-4B6C-AEDA-11C3C423067F}">
      <dgm:prSet/>
      <dgm:spPr/>
      <dgm:t>
        <a:bodyPr/>
        <a:lstStyle/>
        <a:p>
          <a:endParaRPr lang="cs-CZ"/>
        </a:p>
      </dgm:t>
    </dgm:pt>
    <dgm:pt modelId="{CA14F5CB-6988-4D00-BB6A-E49834AE8582}" type="sibTrans" cxnId="{9C5C928E-6792-4B6C-AEDA-11C3C423067F}">
      <dgm:prSet/>
      <dgm:spPr/>
      <dgm:t>
        <a:bodyPr/>
        <a:lstStyle/>
        <a:p>
          <a:endParaRPr lang="cs-CZ"/>
        </a:p>
      </dgm:t>
    </dgm:pt>
    <dgm:pt modelId="{A3B35E30-504D-453F-969F-FEF9C9BC9DDE}">
      <dgm:prSet phldrT="[Text]"/>
      <dgm:spPr/>
      <dgm:t>
        <a:bodyPr/>
        <a:lstStyle/>
        <a:p>
          <a:r>
            <a:rPr lang="az-Cyrl-AZ" b="1" dirty="0" smtClean="0"/>
            <a:t>фамилия</a:t>
          </a:r>
          <a:endParaRPr lang="cs-CZ" dirty="0"/>
        </a:p>
      </dgm:t>
    </dgm:pt>
    <dgm:pt modelId="{FB49778A-FD3C-44D7-884C-6F13B6F0BE76}" type="parTrans" cxnId="{28187801-183B-4CC5-9B15-5A9E5BB74D29}">
      <dgm:prSet/>
      <dgm:spPr/>
      <dgm:t>
        <a:bodyPr/>
        <a:lstStyle/>
        <a:p>
          <a:endParaRPr lang="cs-CZ"/>
        </a:p>
      </dgm:t>
    </dgm:pt>
    <dgm:pt modelId="{DFF286B2-845F-413B-A0A6-2A8305408B0E}" type="sibTrans" cxnId="{28187801-183B-4CC5-9B15-5A9E5BB74D29}">
      <dgm:prSet/>
      <dgm:spPr/>
      <dgm:t>
        <a:bodyPr/>
        <a:lstStyle/>
        <a:p>
          <a:endParaRPr lang="cs-CZ"/>
        </a:p>
      </dgm:t>
    </dgm:pt>
    <dgm:pt modelId="{7A432A62-6127-4C69-A0FD-809B4BC01260}">
      <dgm:prSet phldrT="[Text]"/>
      <dgm:spPr/>
      <dgm:t>
        <a:bodyPr/>
        <a:lstStyle/>
        <a:p>
          <a:r>
            <a:rPr lang="cs-CZ" b="1" dirty="0" smtClean="0"/>
            <a:t>Rodina</a:t>
          </a:r>
          <a:endParaRPr lang="cs-CZ" b="1" dirty="0"/>
        </a:p>
      </dgm:t>
    </dgm:pt>
    <dgm:pt modelId="{3E924F68-20C4-44E7-8932-12C3DE41A7D2}" type="parTrans" cxnId="{82943AA7-B382-4B11-AE2B-C944C5AC2132}">
      <dgm:prSet/>
      <dgm:spPr/>
      <dgm:t>
        <a:bodyPr/>
        <a:lstStyle/>
        <a:p>
          <a:endParaRPr lang="cs-CZ"/>
        </a:p>
      </dgm:t>
    </dgm:pt>
    <dgm:pt modelId="{EB929FEC-EFED-4BC8-922F-01432E97B7C2}" type="sibTrans" cxnId="{82943AA7-B382-4B11-AE2B-C944C5AC2132}">
      <dgm:prSet/>
      <dgm:spPr/>
      <dgm:t>
        <a:bodyPr/>
        <a:lstStyle/>
        <a:p>
          <a:endParaRPr lang="cs-CZ"/>
        </a:p>
      </dgm:t>
    </dgm:pt>
    <dgm:pt modelId="{E7B2DEFD-CF8E-4D47-B221-09932B485511}">
      <dgm:prSet phldrT="[Text]"/>
      <dgm:spPr/>
      <dgm:t>
        <a:bodyPr/>
        <a:lstStyle/>
        <a:p>
          <a:r>
            <a:rPr lang="az-Cyrl-AZ" b="1" dirty="0" smtClean="0"/>
            <a:t>семья</a:t>
          </a:r>
          <a:endParaRPr lang="cs-CZ" dirty="0"/>
        </a:p>
      </dgm:t>
    </dgm:pt>
    <dgm:pt modelId="{556E7569-966F-41B7-BE48-DC7FE050B5B0}" type="parTrans" cxnId="{AAE6C8F9-3BDA-4380-BA54-9393006757E9}">
      <dgm:prSet/>
      <dgm:spPr/>
      <dgm:t>
        <a:bodyPr/>
        <a:lstStyle/>
        <a:p>
          <a:endParaRPr lang="cs-CZ"/>
        </a:p>
      </dgm:t>
    </dgm:pt>
    <dgm:pt modelId="{3E07CEB5-7C0A-498B-9EFA-56880FD1578E}" type="sibTrans" cxnId="{AAE6C8F9-3BDA-4380-BA54-9393006757E9}">
      <dgm:prSet/>
      <dgm:spPr/>
      <dgm:t>
        <a:bodyPr/>
        <a:lstStyle/>
        <a:p>
          <a:endParaRPr lang="cs-CZ"/>
        </a:p>
      </dgm:t>
    </dgm:pt>
    <dgm:pt modelId="{4D27CBF2-10B1-4E65-9EFB-631ADA1F6CDE}" type="pres">
      <dgm:prSet presAssocID="{F96E131E-6A46-4FF6-AB63-79DB676D198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F9283C3-642D-4FF4-BA25-FDA824AB8EFC}" type="pres">
      <dgm:prSet presAssocID="{1D7610BD-DE79-4DE5-AEA4-E72259F70324}" presName="root" presStyleCnt="0"/>
      <dgm:spPr/>
    </dgm:pt>
    <dgm:pt modelId="{C4F431E4-06F0-4147-B90D-82CE946C37F7}" type="pres">
      <dgm:prSet presAssocID="{1D7610BD-DE79-4DE5-AEA4-E72259F70324}" presName="rootComposite" presStyleCnt="0"/>
      <dgm:spPr/>
    </dgm:pt>
    <dgm:pt modelId="{5955E77E-F569-4BC0-8785-0BD03FE1FD14}" type="pres">
      <dgm:prSet presAssocID="{1D7610BD-DE79-4DE5-AEA4-E72259F70324}" presName="rootText" presStyleLbl="node1" presStyleIdx="0" presStyleCnt="2" custLinFactNeighborX="-27" custLinFactNeighborY="-319"/>
      <dgm:spPr/>
      <dgm:t>
        <a:bodyPr/>
        <a:lstStyle/>
        <a:p>
          <a:endParaRPr lang="cs-CZ"/>
        </a:p>
      </dgm:t>
    </dgm:pt>
    <dgm:pt modelId="{D3DBD287-6A6F-48C3-8991-4CD44EE40DA3}" type="pres">
      <dgm:prSet presAssocID="{1D7610BD-DE79-4DE5-AEA4-E72259F70324}" presName="rootConnector" presStyleLbl="node1" presStyleIdx="0" presStyleCnt="2"/>
      <dgm:spPr/>
      <dgm:t>
        <a:bodyPr/>
        <a:lstStyle/>
        <a:p>
          <a:endParaRPr lang="cs-CZ"/>
        </a:p>
      </dgm:t>
    </dgm:pt>
    <dgm:pt modelId="{A9CE9848-E64A-4B6A-979F-F4DA68381B7C}" type="pres">
      <dgm:prSet presAssocID="{1D7610BD-DE79-4DE5-AEA4-E72259F70324}" presName="childShape" presStyleCnt="0"/>
      <dgm:spPr/>
    </dgm:pt>
    <dgm:pt modelId="{231C6684-578D-4292-ACFC-57433588D60B}" type="pres">
      <dgm:prSet presAssocID="{FB49778A-FD3C-44D7-884C-6F13B6F0BE76}" presName="Name13" presStyleLbl="parChTrans1D2" presStyleIdx="0" presStyleCnt="2"/>
      <dgm:spPr/>
      <dgm:t>
        <a:bodyPr/>
        <a:lstStyle/>
        <a:p>
          <a:endParaRPr lang="cs-CZ"/>
        </a:p>
      </dgm:t>
    </dgm:pt>
    <dgm:pt modelId="{FCC98BC9-E674-46AE-8EA1-F5C5260A6000}" type="pres">
      <dgm:prSet presAssocID="{A3B35E30-504D-453F-969F-FEF9C9BC9DDE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E5304E-55A5-4269-BB5F-9AADCE52486F}" type="pres">
      <dgm:prSet presAssocID="{7A432A62-6127-4C69-A0FD-809B4BC01260}" presName="root" presStyleCnt="0"/>
      <dgm:spPr/>
    </dgm:pt>
    <dgm:pt modelId="{86A5FB6D-BCB6-4EB1-942B-D3DE68EA9984}" type="pres">
      <dgm:prSet presAssocID="{7A432A62-6127-4C69-A0FD-809B4BC01260}" presName="rootComposite" presStyleCnt="0"/>
      <dgm:spPr/>
    </dgm:pt>
    <dgm:pt modelId="{97FAB816-5A6D-4E1E-BD2E-FC75BF283011}" type="pres">
      <dgm:prSet presAssocID="{7A432A62-6127-4C69-A0FD-809B4BC01260}" presName="rootText" presStyleLbl="node1" presStyleIdx="1" presStyleCnt="2"/>
      <dgm:spPr/>
      <dgm:t>
        <a:bodyPr/>
        <a:lstStyle/>
        <a:p>
          <a:endParaRPr lang="cs-CZ"/>
        </a:p>
      </dgm:t>
    </dgm:pt>
    <dgm:pt modelId="{DF51E5D5-5CB2-4763-B552-EF2B97F4F257}" type="pres">
      <dgm:prSet presAssocID="{7A432A62-6127-4C69-A0FD-809B4BC01260}" presName="rootConnector" presStyleLbl="node1" presStyleIdx="1" presStyleCnt="2"/>
      <dgm:spPr/>
      <dgm:t>
        <a:bodyPr/>
        <a:lstStyle/>
        <a:p>
          <a:endParaRPr lang="cs-CZ"/>
        </a:p>
      </dgm:t>
    </dgm:pt>
    <dgm:pt modelId="{7DE5EC01-0657-480B-80AA-97D1A15CE2E6}" type="pres">
      <dgm:prSet presAssocID="{7A432A62-6127-4C69-A0FD-809B4BC01260}" presName="childShape" presStyleCnt="0"/>
      <dgm:spPr/>
    </dgm:pt>
    <dgm:pt modelId="{033398C1-07A9-4D72-8F56-3538AEC5368D}" type="pres">
      <dgm:prSet presAssocID="{556E7569-966F-41B7-BE48-DC7FE050B5B0}" presName="Name13" presStyleLbl="parChTrans1D2" presStyleIdx="1" presStyleCnt="2"/>
      <dgm:spPr/>
      <dgm:t>
        <a:bodyPr/>
        <a:lstStyle/>
        <a:p>
          <a:endParaRPr lang="cs-CZ"/>
        </a:p>
      </dgm:t>
    </dgm:pt>
    <dgm:pt modelId="{74C531DA-3501-45BF-9885-D31D77A2ED6F}" type="pres">
      <dgm:prSet presAssocID="{E7B2DEFD-CF8E-4D47-B221-09932B48551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C2A4CE-6BAE-49AE-A51B-6B67591D0150}" type="presOf" srcId="{556E7569-966F-41B7-BE48-DC7FE050B5B0}" destId="{033398C1-07A9-4D72-8F56-3538AEC5368D}" srcOrd="0" destOrd="0" presId="urn:microsoft.com/office/officeart/2005/8/layout/hierarchy3"/>
    <dgm:cxn modelId="{28187801-183B-4CC5-9B15-5A9E5BB74D29}" srcId="{1D7610BD-DE79-4DE5-AEA4-E72259F70324}" destId="{A3B35E30-504D-453F-969F-FEF9C9BC9DDE}" srcOrd="0" destOrd="0" parTransId="{FB49778A-FD3C-44D7-884C-6F13B6F0BE76}" sibTransId="{DFF286B2-845F-413B-A0A6-2A8305408B0E}"/>
    <dgm:cxn modelId="{08010AE6-DA0F-4921-9F93-6155F41CE073}" type="presOf" srcId="{F96E131E-6A46-4FF6-AB63-79DB676D1981}" destId="{4D27CBF2-10B1-4E65-9EFB-631ADA1F6CDE}" srcOrd="0" destOrd="0" presId="urn:microsoft.com/office/officeart/2005/8/layout/hierarchy3"/>
    <dgm:cxn modelId="{C75E4865-07E3-46B2-8F27-7FCB2C0CB222}" type="presOf" srcId="{7A432A62-6127-4C69-A0FD-809B4BC01260}" destId="{DF51E5D5-5CB2-4763-B552-EF2B97F4F257}" srcOrd="1" destOrd="0" presId="urn:microsoft.com/office/officeart/2005/8/layout/hierarchy3"/>
    <dgm:cxn modelId="{82943AA7-B382-4B11-AE2B-C944C5AC2132}" srcId="{F96E131E-6A46-4FF6-AB63-79DB676D1981}" destId="{7A432A62-6127-4C69-A0FD-809B4BC01260}" srcOrd="1" destOrd="0" parTransId="{3E924F68-20C4-44E7-8932-12C3DE41A7D2}" sibTransId="{EB929FEC-EFED-4BC8-922F-01432E97B7C2}"/>
    <dgm:cxn modelId="{7D199497-FA57-43E4-8E48-B8C93732E3A2}" type="presOf" srcId="{1D7610BD-DE79-4DE5-AEA4-E72259F70324}" destId="{5955E77E-F569-4BC0-8785-0BD03FE1FD14}" srcOrd="0" destOrd="0" presId="urn:microsoft.com/office/officeart/2005/8/layout/hierarchy3"/>
    <dgm:cxn modelId="{560FA44B-06D1-4E3A-B366-7EBA80202E36}" type="presOf" srcId="{E7B2DEFD-CF8E-4D47-B221-09932B485511}" destId="{74C531DA-3501-45BF-9885-D31D77A2ED6F}" srcOrd="0" destOrd="0" presId="urn:microsoft.com/office/officeart/2005/8/layout/hierarchy3"/>
    <dgm:cxn modelId="{C54F3090-5022-464E-80B3-F95B91C8306A}" type="presOf" srcId="{FB49778A-FD3C-44D7-884C-6F13B6F0BE76}" destId="{231C6684-578D-4292-ACFC-57433588D60B}" srcOrd="0" destOrd="0" presId="urn:microsoft.com/office/officeart/2005/8/layout/hierarchy3"/>
    <dgm:cxn modelId="{94C799AF-76D8-4BE9-9F0B-1FC69413F27A}" type="presOf" srcId="{7A432A62-6127-4C69-A0FD-809B4BC01260}" destId="{97FAB816-5A6D-4E1E-BD2E-FC75BF283011}" srcOrd="0" destOrd="0" presId="urn:microsoft.com/office/officeart/2005/8/layout/hierarchy3"/>
    <dgm:cxn modelId="{9C5C928E-6792-4B6C-AEDA-11C3C423067F}" srcId="{F96E131E-6A46-4FF6-AB63-79DB676D1981}" destId="{1D7610BD-DE79-4DE5-AEA4-E72259F70324}" srcOrd="0" destOrd="0" parTransId="{19634A75-855C-4555-96B5-5C10AC2E18D6}" sibTransId="{CA14F5CB-6988-4D00-BB6A-E49834AE8582}"/>
    <dgm:cxn modelId="{4A4D709E-B2E0-4D37-9233-DDB3BBEED0C3}" type="presOf" srcId="{A3B35E30-504D-453F-969F-FEF9C9BC9DDE}" destId="{FCC98BC9-E674-46AE-8EA1-F5C5260A6000}" srcOrd="0" destOrd="0" presId="urn:microsoft.com/office/officeart/2005/8/layout/hierarchy3"/>
    <dgm:cxn modelId="{AAE6C8F9-3BDA-4380-BA54-9393006757E9}" srcId="{7A432A62-6127-4C69-A0FD-809B4BC01260}" destId="{E7B2DEFD-CF8E-4D47-B221-09932B485511}" srcOrd="0" destOrd="0" parTransId="{556E7569-966F-41B7-BE48-DC7FE050B5B0}" sibTransId="{3E07CEB5-7C0A-498B-9EFA-56880FD1578E}"/>
    <dgm:cxn modelId="{E82D173F-AEE9-43B7-81B4-0FC38D767A21}" type="presOf" srcId="{1D7610BD-DE79-4DE5-AEA4-E72259F70324}" destId="{D3DBD287-6A6F-48C3-8991-4CD44EE40DA3}" srcOrd="1" destOrd="0" presId="urn:microsoft.com/office/officeart/2005/8/layout/hierarchy3"/>
    <dgm:cxn modelId="{993CC404-BDD9-4F57-9CC6-D620FC70A7F0}" type="presParOf" srcId="{4D27CBF2-10B1-4E65-9EFB-631ADA1F6CDE}" destId="{EF9283C3-642D-4FF4-BA25-FDA824AB8EFC}" srcOrd="0" destOrd="0" presId="urn:microsoft.com/office/officeart/2005/8/layout/hierarchy3"/>
    <dgm:cxn modelId="{A49B6D37-8DEE-4F84-9F13-D10EF7307E09}" type="presParOf" srcId="{EF9283C3-642D-4FF4-BA25-FDA824AB8EFC}" destId="{C4F431E4-06F0-4147-B90D-82CE946C37F7}" srcOrd="0" destOrd="0" presId="urn:microsoft.com/office/officeart/2005/8/layout/hierarchy3"/>
    <dgm:cxn modelId="{B53F4D9D-3CF4-454F-BA36-751B90BCF685}" type="presParOf" srcId="{C4F431E4-06F0-4147-B90D-82CE946C37F7}" destId="{5955E77E-F569-4BC0-8785-0BD03FE1FD14}" srcOrd="0" destOrd="0" presId="urn:microsoft.com/office/officeart/2005/8/layout/hierarchy3"/>
    <dgm:cxn modelId="{B3921189-087D-4E94-9844-71124162E668}" type="presParOf" srcId="{C4F431E4-06F0-4147-B90D-82CE946C37F7}" destId="{D3DBD287-6A6F-48C3-8991-4CD44EE40DA3}" srcOrd="1" destOrd="0" presId="urn:microsoft.com/office/officeart/2005/8/layout/hierarchy3"/>
    <dgm:cxn modelId="{12DA49F4-0E24-40A1-842A-3EC6D2BE66C2}" type="presParOf" srcId="{EF9283C3-642D-4FF4-BA25-FDA824AB8EFC}" destId="{A9CE9848-E64A-4B6A-979F-F4DA68381B7C}" srcOrd="1" destOrd="0" presId="urn:microsoft.com/office/officeart/2005/8/layout/hierarchy3"/>
    <dgm:cxn modelId="{75F91DCA-458F-47EF-8004-7F60AEB7A86B}" type="presParOf" srcId="{A9CE9848-E64A-4B6A-979F-F4DA68381B7C}" destId="{231C6684-578D-4292-ACFC-57433588D60B}" srcOrd="0" destOrd="0" presId="urn:microsoft.com/office/officeart/2005/8/layout/hierarchy3"/>
    <dgm:cxn modelId="{9E27D1D6-5011-43F8-9951-9DD96ACCB0E4}" type="presParOf" srcId="{A9CE9848-E64A-4B6A-979F-F4DA68381B7C}" destId="{FCC98BC9-E674-46AE-8EA1-F5C5260A6000}" srcOrd="1" destOrd="0" presId="urn:microsoft.com/office/officeart/2005/8/layout/hierarchy3"/>
    <dgm:cxn modelId="{15C9E37C-D8A1-430D-82B2-CD19A42537A7}" type="presParOf" srcId="{4D27CBF2-10B1-4E65-9EFB-631ADA1F6CDE}" destId="{FCE5304E-55A5-4269-BB5F-9AADCE52486F}" srcOrd="1" destOrd="0" presId="urn:microsoft.com/office/officeart/2005/8/layout/hierarchy3"/>
    <dgm:cxn modelId="{62A8C1C6-7E55-45D3-AA63-3B0FD9D1B70A}" type="presParOf" srcId="{FCE5304E-55A5-4269-BB5F-9AADCE52486F}" destId="{86A5FB6D-BCB6-4EB1-942B-D3DE68EA9984}" srcOrd="0" destOrd="0" presId="urn:microsoft.com/office/officeart/2005/8/layout/hierarchy3"/>
    <dgm:cxn modelId="{A0241239-1D6F-43C4-BDAF-D905FD5F7F11}" type="presParOf" srcId="{86A5FB6D-BCB6-4EB1-942B-D3DE68EA9984}" destId="{97FAB816-5A6D-4E1E-BD2E-FC75BF283011}" srcOrd="0" destOrd="0" presId="urn:microsoft.com/office/officeart/2005/8/layout/hierarchy3"/>
    <dgm:cxn modelId="{B2164EF0-CA2E-48C3-842B-5CD55EF81865}" type="presParOf" srcId="{86A5FB6D-BCB6-4EB1-942B-D3DE68EA9984}" destId="{DF51E5D5-5CB2-4763-B552-EF2B97F4F257}" srcOrd="1" destOrd="0" presId="urn:microsoft.com/office/officeart/2005/8/layout/hierarchy3"/>
    <dgm:cxn modelId="{50A7F861-E584-4F70-B4F5-39C17F038901}" type="presParOf" srcId="{FCE5304E-55A5-4269-BB5F-9AADCE52486F}" destId="{7DE5EC01-0657-480B-80AA-97D1A15CE2E6}" srcOrd="1" destOrd="0" presId="urn:microsoft.com/office/officeart/2005/8/layout/hierarchy3"/>
    <dgm:cxn modelId="{DC9BE157-7CED-451B-B96A-1BFBF3AB5789}" type="presParOf" srcId="{7DE5EC01-0657-480B-80AA-97D1A15CE2E6}" destId="{033398C1-07A9-4D72-8F56-3538AEC5368D}" srcOrd="0" destOrd="0" presId="urn:microsoft.com/office/officeart/2005/8/layout/hierarchy3"/>
    <dgm:cxn modelId="{EDDEEBBF-13BA-453D-98E5-8FDBD3A8FEA1}" type="presParOf" srcId="{7DE5EC01-0657-480B-80AA-97D1A15CE2E6}" destId="{74C531DA-3501-45BF-9885-D31D77A2ED6F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3459A55-6F4C-4B8D-B028-67BE94B18189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87DC1D-43DC-40E1-8AED-51FAD208F3D4}">
      <dgm:prSet phldrT="[Text]"/>
      <dgm:spPr/>
      <dgm:t>
        <a:bodyPr/>
        <a:lstStyle/>
        <a:p>
          <a:r>
            <a:rPr lang="cs-CZ" b="1" dirty="0" smtClean="0"/>
            <a:t>Život</a:t>
          </a:r>
          <a:endParaRPr lang="cs-CZ" b="1" dirty="0"/>
        </a:p>
      </dgm:t>
    </dgm:pt>
    <dgm:pt modelId="{67ED2538-C6FB-45A4-AA8B-6C31526D583C}" type="parTrans" cxnId="{5D753855-9F37-43D1-910C-A8C795990A21}">
      <dgm:prSet/>
      <dgm:spPr/>
      <dgm:t>
        <a:bodyPr/>
        <a:lstStyle/>
        <a:p>
          <a:endParaRPr lang="cs-CZ"/>
        </a:p>
      </dgm:t>
    </dgm:pt>
    <dgm:pt modelId="{24175D22-DFB1-417A-BC35-E8D0A40022A1}" type="sibTrans" cxnId="{5D753855-9F37-43D1-910C-A8C795990A21}">
      <dgm:prSet/>
      <dgm:spPr/>
      <dgm:t>
        <a:bodyPr/>
        <a:lstStyle/>
        <a:p>
          <a:endParaRPr lang="cs-CZ"/>
        </a:p>
      </dgm:t>
    </dgm:pt>
    <dgm:pt modelId="{54312FD7-5554-4926-9169-5B16A0B8C379}">
      <dgm:prSet phldrT="[Text]"/>
      <dgm:spPr/>
      <dgm:t>
        <a:bodyPr/>
        <a:lstStyle/>
        <a:p>
          <a:r>
            <a:rPr lang="az-Cyrl-AZ" b="1" dirty="0" smtClean="0"/>
            <a:t>жизнь</a:t>
          </a:r>
          <a:endParaRPr lang="cs-CZ" dirty="0"/>
        </a:p>
      </dgm:t>
    </dgm:pt>
    <dgm:pt modelId="{AE481D31-7482-444D-A20B-933571AA6C99}" type="parTrans" cxnId="{E751DCD3-AEF6-450A-BAB9-E353970B185C}">
      <dgm:prSet/>
      <dgm:spPr/>
      <dgm:t>
        <a:bodyPr/>
        <a:lstStyle/>
        <a:p>
          <a:endParaRPr lang="cs-CZ"/>
        </a:p>
      </dgm:t>
    </dgm:pt>
    <dgm:pt modelId="{80147EC3-3514-41B3-914B-41E8CB143D30}" type="sibTrans" cxnId="{E751DCD3-AEF6-450A-BAB9-E353970B185C}">
      <dgm:prSet/>
      <dgm:spPr/>
      <dgm:t>
        <a:bodyPr/>
        <a:lstStyle/>
        <a:p>
          <a:endParaRPr lang="cs-CZ"/>
        </a:p>
      </dgm:t>
    </dgm:pt>
    <dgm:pt modelId="{3CCB49D6-7259-4944-9A80-F0FCC95F112A}">
      <dgm:prSet phldrT="[Text]"/>
      <dgm:spPr/>
      <dgm:t>
        <a:bodyPr/>
        <a:lstStyle/>
        <a:p>
          <a:r>
            <a:rPr lang="cs-CZ" b="1" dirty="0" smtClean="0"/>
            <a:t>Břicho</a:t>
          </a:r>
          <a:endParaRPr lang="cs-CZ" b="1" dirty="0"/>
        </a:p>
      </dgm:t>
    </dgm:pt>
    <dgm:pt modelId="{3CC254B3-0E5C-4088-B157-F2BC945E06CF}" type="parTrans" cxnId="{C5D2CC26-2FF6-4309-8484-6930B19FC383}">
      <dgm:prSet/>
      <dgm:spPr/>
      <dgm:t>
        <a:bodyPr/>
        <a:lstStyle/>
        <a:p>
          <a:endParaRPr lang="cs-CZ"/>
        </a:p>
      </dgm:t>
    </dgm:pt>
    <dgm:pt modelId="{650C6FCB-D3BF-4337-8255-9A7644A5FB80}" type="sibTrans" cxnId="{C5D2CC26-2FF6-4309-8484-6930B19FC383}">
      <dgm:prSet/>
      <dgm:spPr/>
      <dgm:t>
        <a:bodyPr/>
        <a:lstStyle/>
        <a:p>
          <a:endParaRPr lang="cs-CZ"/>
        </a:p>
      </dgm:t>
    </dgm:pt>
    <dgm:pt modelId="{AF581F88-3F05-443A-823E-85D507F86FF1}">
      <dgm:prSet phldrT="[Text]"/>
      <dgm:spPr/>
      <dgm:t>
        <a:bodyPr/>
        <a:lstStyle/>
        <a:p>
          <a:r>
            <a:rPr lang="az-Cyrl-AZ" b="1" dirty="0" smtClean="0"/>
            <a:t>живот</a:t>
          </a:r>
          <a:endParaRPr lang="cs-CZ" dirty="0"/>
        </a:p>
      </dgm:t>
    </dgm:pt>
    <dgm:pt modelId="{99119180-BB97-4E75-A3C1-B3B1ADBB56F8}" type="parTrans" cxnId="{93C12E84-7E0B-4197-951A-4CA46B619A28}">
      <dgm:prSet/>
      <dgm:spPr/>
      <dgm:t>
        <a:bodyPr/>
        <a:lstStyle/>
        <a:p>
          <a:endParaRPr lang="cs-CZ"/>
        </a:p>
      </dgm:t>
    </dgm:pt>
    <dgm:pt modelId="{516B6701-51B9-4A21-9D26-D51DC7765847}" type="sibTrans" cxnId="{93C12E84-7E0B-4197-951A-4CA46B619A28}">
      <dgm:prSet/>
      <dgm:spPr/>
      <dgm:t>
        <a:bodyPr/>
        <a:lstStyle/>
        <a:p>
          <a:endParaRPr lang="cs-CZ"/>
        </a:p>
      </dgm:t>
    </dgm:pt>
    <dgm:pt modelId="{2078450D-EFC9-4D74-A909-8A00D9C833E6}" type="pres">
      <dgm:prSet presAssocID="{E3459A55-6F4C-4B8D-B028-67BE94B1818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DFEDA1F-AAEC-46C0-9E07-397AD66C34D3}" type="pres">
      <dgm:prSet presAssocID="{4D87DC1D-43DC-40E1-8AED-51FAD208F3D4}" presName="root" presStyleCnt="0"/>
      <dgm:spPr/>
    </dgm:pt>
    <dgm:pt modelId="{EA903D09-FABE-4017-AB6C-CD6ECD555201}" type="pres">
      <dgm:prSet presAssocID="{4D87DC1D-43DC-40E1-8AED-51FAD208F3D4}" presName="rootComposite" presStyleCnt="0"/>
      <dgm:spPr/>
    </dgm:pt>
    <dgm:pt modelId="{325894AD-23B1-4A4E-BA59-8F320E593373}" type="pres">
      <dgm:prSet presAssocID="{4D87DC1D-43DC-40E1-8AED-51FAD208F3D4}" presName="rootText" presStyleLbl="node1" presStyleIdx="0" presStyleCnt="2"/>
      <dgm:spPr/>
      <dgm:t>
        <a:bodyPr/>
        <a:lstStyle/>
        <a:p>
          <a:endParaRPr lang="cs-CZ"/>
        </a:p>
      </dgm:t>
    </dgm:pt>
    <dgm:pt modelId="{1CB5E0D1-8E8A-4BBC-B319-548491BD86EA}" type="pres">
      <dgm:prSet presAssocID="{4D87DC1D-43DC-40E1-8AED-51FAD208F3D4}" presName="rootConnector" presStyleLbl="node1" presStyleIdx="0" presStyleCnt="2"/>
      <dgm:spPr/>
      <dgm:t>
        <a:bodyPr/>
        <a:lstStyle/>
        <a:p>
          <a:endParaRPr lang="cs-CZ"/>
        </a:p>
      </dgm:t>
    </dgm:pt>
    <dgm:pt modelId="{2908363D-817D-4D7B-A150-54190E962AF5}" type="pres">
      <dgm:prSet presAssocID="{4D87DC1D-43DC-40E1-8AED-51FAD208F3D4}" presName="childShape" presStyleCnt="0"/>
      <dgm:spPr/>
    </dgm:pt>
    <dgm:pt modelId="{2FF56DDD-D758-4594-8790-2242B741A067}" type="pres">
      <dgm:prSet presAssocID="{AE481D31-7482-444D-A20B-933571AA6C99}" presName="Name13" presStyleLbl="parChTrans1D2" presStyleIdx="0" presStyleCnt="2"/>
      <dgm:spPr/>
      <dgm:t>
        <a:bodyPr/>
        <a:lstStyle/>
        <a:p>
          <a:endParaRPr lang="cs-CZ"/>
        </a:p>
      </dgm:t>
    </dgm:pt>
    <dgm:pt modelId="{063BE367-D9B1-4B07-BC34-8A2CE032A9D6}" type="pres">
      <dgm:prSet presAssocID="{54312FD7-5554-4926-9169-5B16A0B8C379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E23017-91FF-4727-887B-F1DF56B3569A}" type="pres">
      <dgm:prSet presAssocID="{3CCB49D6-7259-4944-9A80-F0FCC95F112A}" presName="root" presStyleCnt="0"/>
      <dgm:spPr/>
    </dgm:pt>
    <dgm:pt modelId="{BEA9A4A5-1A58-460E-B510-C8395B07A013}" type="pres">
      <dgm:prSet presAssocID="{3CCB49D6-7259-4944-9A80-F0FCC95F112A}" presName="rootComposite" presStyleCnt="0"/>
      <dgm:spPr/>
    </dgm:pt>
    <dgm:pt modelId="{84DD0DC1-0B8F-4902-A3A8-729775ED966E}" type="pres">
      <dgm:prSet presAssocID="{3CCB49D6-7259-4944-9A80-F0FCC95F112A}" presName="rootText" presStyleLbl="node1" presStyleIdx="1" presStyleCnt="2"/>
      <dgm:spPr/>
      <dgm:t>
        <a:bodyPr/>
        <a:lstStyle/>
        <a:p>
          <a:endParaRPr lang="cs-CZ"/>
        </a:p>
      </dgm:t>
    </dgm:pt>
    <dgm:pt modelId="{2D659C42-64EF-47B8-97FE-E86FD47C1C19}" type="pres">
      <dgm:prSet presAssocID="{3CCB49D6-7259-4944-9A80-F0FCC95F112A}" presName="rootConnector" presStyleLbl="node1" presStyleIdx="1" presStyleCnt="2"/>
      <dgm:spPr/>
      <dgm:t>
        <a:bodyPr/>
        <a:lstStyle/>
        <a:p>
          <a:endParaRPr lang="cs-CZ"/>
        </a:p>
      </dgm:t>
    </dgm:pt>
    <dgm:pt modelId="{34377E83-85D2-42E6-B451-7126CC0B7A9E}" type="pres">
      <dgm:prSet presAssocID="{3CCB49D6-7259-4944-9A80-F0FCC95F112A}" presName="childShape" presStyleCnt="0"/>
      <dgm:spPr/>
    </dgm:pt>
    <dgm:pt modelId="{2B35C7ED-30F9-4AB1-B262-BE0804194ECA}" type="pres">
      <dgm:prSet presAssocID="{99119180-BB97-4E75-A3C1-B3B1ADBB56F8}" presName="Name13" presStyleLbl="parChTrans1D2" presStyleIdx="1" presStyleCnt="2"/>
      <dgm:spPr/>
      <dgm:t>
        <a:bodyPr/>
        <a:lstStyle/>
        <a:p>
          <a:endParaRPr lang="cs-CZ"/>
        </a:p>
      </dgm:t>
    </dgm:pt>
    <dgm:pt modelId="{BEFDBCED-870F-4612-87EB-4397A03944DC}" type="pres">
      <dgm:prSet presAssocID="{AF581F88-3F05-443A-823E-85D507F86FF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6F0672-2256-458E-BCF8-66C883B24ED6}" type="presOf" srcId="{AE481D31-7482-444D-A20B-933571AA6C99}" destId="{2FF56DDD-D758-4594-8790-2242B741A067}" srcOrd="0" destOrd="0" presId="urn:microsoft.com/office/officeart/2005/8/layout/hierarchy3"/>
    <dgm:cxn modelId="{E751DCD3-AEF6-450A-BAB9-E353970B185C}" srcId="{4D87DC1D-43DC-40E1-8AED-51FAD208F3D4}" destId="{54312FD7-5554-4926-9169-5B16A0B8C379}" srcOrd="0" destOrd="0" parTransId="{AE481D31-7482-444D-A20B-933571AA6C99}" sibTransId="{80147EC3-3514-41B3-914B-41E8CB143D30}"/>
    <dgm:cxn modelId="{C5D2CC26-2FF6-4309-8484-6930B19FC383}" srcId="{E3459A55-6F4C-4B8D-B028-67BE94B18189}" destId="{3CCB49D6-7259-4944-9A80-F0FCC95F112A}" srcOrd="1" destOrd="0" parTransId="{3CC254B3-0E5C-4088-B157-F2BC945E06CF}" sibTransId="{650C6FCB-D3BF-4337-8255-9A7644A5FB80}"/>
    <dgm:cxn modelId="{97AED9AB-5875-4455-B701-04329F5DF51C}" type="presOf" srcId="{54312FD7-5554-4926-9169-5B16A0B8C379}" destId="{063BE367-D9B1-4B07-BC34-8A2CE032A9D6}" srcOrd="0" destOrd="0" presId="urn:microsoft.com/office/officeart/2005/8/layout/hierarchy3"/>
    <dgm:cxn modelId="{0F32BE53-7D61-4CD2-9E16-B97C5650E034}" type="presOf" srcId="{3CCB49D6-7259-4944-9A80-F0FCC95F112A}" destId="{84DD0DC1-0B8F-4902-A3A8-729775ED966E}" srcOrd="0" destOrd="0" presId="urn:microsoft.com/office/officeart/2005/8/layout/hierarchy3"/>
    <dgm:cxn modelId="{B40BD528-FD0D-41C7-B843-DDC6B3595DA4}" type="presOf" srcId="{3CCB49D6-7259-4944-9A80-F0FCC95F112A}" destId="{2D659C42-64EF-47B8-97FE-E86FD47C1C19}" srcOrd="1" destOrd="0" presId="urn:microsoft.com/office/officeart/2005/8/layout/hierarchy3"/>
    <dgm:cxn modelId="{93C12E84-7E0B-4197-951A-4CA46B619A28}" srcId="{3CCB49D6-7259-4944-9A80-F0FCC95F112A}" destId="{AF581F88-3F05-443A-823E-85D507F86FF1}" srcOrd="0" destOrd="0" parTransId="{99119180-BB97-4E75-A3C1-B3B1ADBB56F8}" sibTransId="{516B6701-51B9-4A21-9D26-D51DC7765847}"/>
    <dgm:cxn modelId="{44D14261-66A0-4DD6-A888-31CC8212F352}" type="presOf" srcId="{4D87DC1D-43DC-40E1-8AED-51FAD208F3D4}" destId="{1CB5E0D1-8E8A-4BBC-B319-548491BD86EA}" srcOrd="1" destOrd="0" presId="urn:microsoft.com/office/officeart/2005/8/layout/hierarchy3"/>
    <dgm:cxn modelId="{5D753855-9F37-43D1-910C-A8C795990A21}" srcId="{E3459A55-6F4C-4B8D-B028-67BE94B18189}" destId="{4D87DC1D-43DC-40E1-8AED-51FAD208F3D4}" srcOrd="0" destOrd="0" parTransId="{67ED2538-C6FB-45A4-AA8B-6C31526D583C}" sibTransId="{24175D22-DFB1-417A-BC35-E8D0A40022A1}"/>
    <dgm:cxn modelId="{0F5636CE-D7D2-4937-B989-A8FF7F4F5AF6}" type="presOf" srcId="{4D87DC1D-43DC-40E1-8AED-51FAD208F3D4}" destId="{325894AD-23B1-4A4E-BA59-8F320E593373}" srcOrd="0" destOrd="0" presId="urn:microsoft.com/office/officeart/2005/8/layout/hierarchy3"/>
    <dgm:cxn modelId="{E2A7B06F-CCC6-4365-8C0C-815A5103DEFC}" type="presOf" srcId="{AF581F88-3F05-443A-823E-85D507F86FF1}" destId="{BEFDBCED-870F-4612-87EB-4397A03944DC}" srcOrd="0" destOrd="0" presId="urn:microsoft.com/office/officeart/2005/8/layout/hierarchy3"/>
    <dgm:cxn modelId="{3AFB9686-426F-46F1-B607-21007EC4AE83}" type="presOf" srcId="{E3459A55-6F4C-4B8D-B028-67BE94B18189}" destId="{2078450D-EFC9-4D74-A909-8A00D9C833E6}" srcOrd="0" destOrd="0" presId="urn:microsoft.com/office/officeart/2005/8/layout/hierarchy3"/>
    <dgm:cxn modelId="{B40E8D44-E61E-4BD0-B61B-938D388EEBE1}" type="presOf" srcId="{99119180-BB97-4E75-A3C1-B3B1ADBB56F8}" destId="{2B35C7ED-30F9-4AB1-B262-BE0804194ECA}" srcOrd="0" destOrd="0" presId="urn:microsoft.com/office/officeart/2005/8/layout/hierarchy3"/>
    <dgm:cxn modelId="{2669C3A8-0039-4851-B5AD-81EEFB3FA0C2}" type="presParOf" srcId="{2078450D-EFC9-4D74-A909-8A00D9C833E6}" destId="{5DFEDA1F-AAEC-46C0-9E07-397AD66C34D3}" srcOrd="0" destOrd="0" presId="urn:microsoft.com/office/officeart/2005/8/layout/hierarchy3"/>
    <dgm:cxn modelId="{2C7EDE86-201C-4340-916E-F54B2CCDBE8E}" type="presParOf" srcId="{5DFEDA1F-AAEC-46C0-9E07-397AD66C34D3}" destId="{EA903D09-FABE-4017-AB6C-CD6ECD555201}" srcOrd="0" destOrd="0" presId="urn:microsoft.com/office/officeart/2005/8/layout/hierarchy3"/>
    <dgm:cxn modelId="{AD2237C7-5D83-45DB-A25B-40E7B647B7FA}" type="presParOf" srcId="{EA903D09-FABE-4017-AB6C-CD6ECD555201}" destId="{325894AD-23B1-4A4E-BA59-8F320E593373}" srcOrd="0" destOrd="0" presId="urn:microsoft.com/office/officeart/2005/8/layout/hierarchy3"/>
    <dgm:cxn modelId="{787DD047-0A6E-486C-A06F-4080696FA69E}" type="presParOf" srcId="{EA903D09-FABE-4017-AB6C-CD6ECD555201}" destId="{1CB5E0D1-8E8A-4BBC-B319-548491BD86EA}" srcOrd="1" destOrd="0" presId="urn:microsoft.com/office/officeart/2005/8/layout/hierarchy3"/>
    <dgm:cxn modelId="{B2FCCAA7-C522-47BA-BC1A-123A66746D5A}" type="presParOf" srcId="{5DFEDA1F-AAEC-46C0-9E07-397AD66C34D3}" destId="{2908363D-817D-4D7B-A150-54190E962AF5}" srcOrd="1" destOrd="0" presId="urn:microsoft.com/office/officeart/2005/8/layout/hierarchy3"/>
    <dgm:cxn modelId="{BB2FD27E-47A1-4EE9-B9AF-595D53231A36}" type="presParOf" srcId="{2908363D-817D-4D7B-A150-54190E962AF5}" destId="{2FF56DDD-D758-4594-8790-2242B741A067}" srcOrd="0" destOrd="0" presId="urn:microsoft.com/office/officeart/2005/8/layout/hierarchy3"/>
    <dgm:cxn modelId="{D4FA9380-BFFC-4EF9-92EF-3308659C3DCF}" type="presParOf" srcId="{2908363D-817D-4D7B-A150-54190E962AF5}" destId="{063BE367-D9B1-4B07-BC34-8A2CE032A9D6}" srcOrd="1" destOrd="0" presId="urn:microsoft.com/office/officeart/2005/8/layout/hierarchy3"/>
    <dgm:cxn modelId="{86E0737A-BE42-4295-AEC4-BE6792F8B33E}" type="presParOf" srcId="{2078450D-EFC9-4D74-A909-8A00D9C833E6}" destId="{D8E23017-91FF-4727-887B-F1DF56B3569A}" srcOrd="1" destOrd="0" presId="urn:microsoft.com/office/officeart/2005/8/layout/hierarchy3"/>
    <dgm:cxn modelId="{05548F1B-F823-4DDC-B371-355E4DCDBB80}" type="presParOf" srcId="{D8E23017-91FF-4727-887B-F1DF56B3569A}" destId="{BEA9A4A5-1A58-460E-B510-C8395B07A013}" srcOrd="0" destOrd="0" presId="urn:microsoft.com/office/officeart/2005/8/layout/hierarchy3"/>
    <dgm:cxn modelId="{3E93AB77-C741-49B0-A6D8-9CCC60DDEE60}" type="presParOf" srcId="{BEA9A4A5-1A58-460E-B510-C8395B07A013}" destId="{84DD0DC1-0B8F-4902-A3A8-729775ED966E}" srcOrd="0" destOrd="0" presId="urn:microsoft.com/office/officeart/2005/8/layout/hierarchy3"/>
    <dgm:cxn modelId="{7A844E07-9A7C-4451-903C-68C2C46AA007}" type="presParOf" srcId="{BEA9A4A5-1A58-460E-B510-C8395B07A013}" destId="{2D659C42-64EF-47B8-97FE-E86FD47C1C19}" srcOrd="1" destOrd="0" presId="urn:microsoft.com/office/officeart/2005/8/layout/hierarchy3"/>
    <dgm:cxn modelId="{DD3656A2-DE12-4D69-BD59-6189B554A59E}" type="presParOf" srcId="{D8E23017-91FF-4727-887B-F1DF56B3569A}" destId="{34377E83-85D2-42E6-B451-7126CC0B7A9E}" srcOrd="1" destOrd="0" presId="urn:microsoft.com/office/officeart/2005/8/layout/hierarchy3"/>
    <dgm:cxn modelId="{1EA7546C-02F8-4264-8377-20D95BA500FA}" type="presParOf" srcId="{34377E83-85D2-42E6-B451-7126CC0B7A9E}" destId="{2B35C7ED-30F9-4AB1-B262-BE0804194ECA}" srcOrd="0" destOrd="0" presId="urn:microsoft.com/office/officeart/2005/8/layout/hierarchy3"/>
    <dgm:cxn modelId="{D5B16B6B-ABC8-4A11-9FE6-D9462BCF5E1C}" type="presParOf" srcId="{34377E83-85D2-42E6-B451-7126CC0B7A9E}" destId="{BEFDBCED-870F-4612-87EB-4397A03944D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10BD5E9-5847-420C-A434-33441280A97D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4CB8D9-325D-4975-BFAE-493D47A5AEC0}">
      <dgm:prSet phldrT="[Text]"/>
      <dgm:spPr/>
      <dgm:t>
        <a:bodyPr/>
        <a:lstStyle/>
        <a:p>
          <a:r>
            <a:rPr lang="cs-CZ" b="1" dirty="0" smtClean="0"/>
            <a:t>Úžasný</a:t>
          </a:r>
          <a:endParaRPr lang="cs-CZ" b="1" dirty="0"/>
        </a:p>
      </dgm:t>
    </dgm:pt>
    <dgm:pt modelId="{4E893360-1F65-45AE-8B3A-3078E0656D01}" type="parTrans" cxnId="{EE311143-8D8A-431A-A5D4-7B2222814FB3}">
      <dgm:prSet/>
      <dgm:spPr/>
      <dgm:t>
        <a:bodyPr/>
        <a:lstStyle/>
        <a:p>
          <a:endParaRPr lang="cs-CZ"/>
        </a:p>
      </dgm:t>
    </dgm:pt>
    <dgm:pt modelId="{64B39CE2-C8A0-4004-8E46-B7CE78CE527A}" type="sibTrans" cxnId="{EE311143-8D8A-431A-A5D4-7B2222814FB3}">
      <dgm:prSet/>
      <dgm:spPr/>
      <dgm:t>
        <a:bodyPr/>
        <a:lstStyle/>
        <a:p>
          <a:endParaRPr lang="cs-CZ"/>
        </a:p>
      </dgm:t>
    </dgm:pt>
    <dgm:pt modelId="{4F47EAE5-35C4-4E9D-890C-18ADAB1A625A}">
      <dgm:prSet phldrT="[Text]" custT="1"/>
      <dgm:spPr/>
      <dgm:t>
        <a:bodyPr/>
        <a:lstStyle/>
        <a:p>
          <a:r>
            <a:rPr lang="az-Cyrl-AZ" sz="3200" b="1" dirty="0" smtClean="0"/>
            <a:t>удивительный</a:t>
          </a:r>
          <a:endParaRPr lang="cs-CZ" sz="3200" b="1" dirty="0"/>
        </a:p>
      </dgm:t>
    </dgm:pt>
    <dgm:pt modelId="{0AEE904A-727B-456C-BB96-8197B12C2559}" type="parTrans" cxnId="{637F72DA-1740-4ED3-9480-0C1E186E675C}">
      <dgm:prSet/>
      <dgm:spPr/>
      <dgm:t>
        <a:bodyPr/>
        <a:lstStyle/>
        <a:p>
          <a:endParaRPr lang="cs-CZ"/>
        </a:p>
      </dgm:t>
    </dgm:pt>
    <dgm:pt modelId="{D8F8FF10-86D6-4794-8417-DCBACB092359}" type="sibTrans" cxnId="{637F72DA-1740-4ED3-9480-0C1E186E675C}">
      <dgm:prSet/>
      <dgm:spPr/>
      <dgm:t>
        <a:bodyPr/>
        <a:lstStyle/>
        <a:p>
          <a:endParaRPr lang="cs-CZ"/>
        </a:p>
      </dgm:t>
    </dgm:pt>
    <dgm:pt modelId="{0FDE4C51-62E2-4B20-AFF6-7435D2811E92}">
      <dgm:prSet phldrT="[Text]" custT="1"/>
      <dgm:spPr/>
      <dgm:t>
        <a:bodyPr/>
        <a:lstStyle/>
        <a:p>
          <a:r>
            <a:rPr lang="az-Cyrl-AZ" sz="3200" b="1" dirty="0" smtClean="0"/>
            <a:t>поразительный</a:t>
          </a:r>
          <a:endParaRPr lang="cs-CZ" sz="3200" b="1" dirty="0"/>
        </a:p>
      </dgm:t>
    </dgm:pt>
    <dgm:pt modelId="{64728E6C-3B33-440E-AD92-AB6B27F34DAF}" type="parTrans" cxnId="{704F1295-85BE-436D-BD1B-5BB35928464F}">
      <dgm:prSet/>
      <dgm:spPr/>
      <dgm:t>
        <a:bodyPr/>
        <a:lstStyle/>
        <a:p>
          <a:endParaRPr lang="cs-CZ"/>
        </a:p>
      </dgm:t>
    </dgm:pt>
    <dgm:pt modelId="{266556CD-5171-400F-B165-37313EF8CE63}" type="sibTrans" cxnId="{704F1295-85BE-436D-BD1B-5BB35928464F}">
      <dgm:prSet/>
      <dgm:spPr/>
      <dgm:t>
        <a:bodyPr/>
        <a:lstStyle/>
        <a:p>
          <a:endParaRPr lang="cs-CZ"/>
        </a:p>
      </dgm:t>
    </dgm:pt>
    <dgm:pt modelId="{99722F44-069B-4C78-91DE-BA004694F210}">
      <dgm:prSet phldrT="[Text]"/>
      <dgm:spPr/>
      <dgm:t>
        <a:bodyPr/>
        <a:lstStyle/>
        <a:p>
          <a:r>
            <a:rPr lang="az-Cyrl-AZ" b="1" dirty="0" smtClean="0"/>
            <a:t>Ужас</a:t>
          </a:r>
          <a:endParaRPr lang="cs-CZ" b="1" dirty="0"/>
        </a:p>
      </dgm:t>
    </dgm:pt>
    <dgm:pt modelId="{69D16A3B-06FE-42BC-95CA-28453BDF97F5}" type="parTrans" cxnId="{11F99E75-A9A0-4C01-A1EA-E9CB66FB51FD}">
      <dgm:prSet/>
      <dgm:spPr/>
      <dgm:t>
        <a:bodyPr/>
        <a:lstStyle/>
        <a:p>
          <a:endParaRPr lang="cs-CZ"/>
        </a:p>
      </dgm:t>
    </dgm:pt>
    <dgm:pt modelId="{18B00EC6-66FF-491D-BB4D-595D87FF0A5C}" type="sibTrans" cxnId="{11F99E75-A9A0-4C01-A1EA-E9CB66FB51FD}">
      <dgm:prSet/>
      <dgm:spPr/>
      <dgm:t>
        <a:bodyPr/>
        <a:lstStyle/>
        <a:p>
          <a:endParaRPr lang="cs-CZ"/>
        </a:p>
      </dgm:t>
    </dgm:pt>
    <dgm:pt modelId="{BDD619CB-1368-4740-B893-47C87E361054}">
      <dgm:prSet phldrT="[Text]" custT="1"/>
      <dgm:spPr/>
      <dgm:t>
        <a:bodyPr/>
        <a:lstStyle/>
        <a:p>
          <a:r>
            <a:rPr lang="cs-CZ" sz="4000" b="1" dirty="0" smtClean="0"/>
            <a:t>Hrůza</a:t>
          </a:r>
          <a:endParaRPr lang="cs-CZ" sz="4000" dirty="0"/>
        </a:p>
      </dgm:t>
    </dgm:pt>
    <dgm:pt modelId="{88C8ACF3-FF51-4A74-B593-7D5AA2FA0619}" type="parTrans" cxnId="{FB0AA207-7612-4BA8-8302-D2DF5A499499}">
      <dgm:prSet/>
      <dgm:spPr/>
      <dgm:t>
        <a:bodyPr/>
        <a:lstStyle/>
        <a:p>
          <a:endParaRPr lang="cs-CZ"/>
        </a:p>
      </dgm:t>
    </dgm:pt>
    <dgm:pt modelId="{6BAF7A96-CBAA-40BC-BE6B-0A327A9D0D2D}" type="sibTrans" cxnId="{FB0AA207-7612-4BA8-8302-D2DF5A499499}">
      <dgm:prSet/>
      <dgm:spPr/>
      <dgm:t>
        <a:bodyPr/>
        <a:lstStyle/>
        <a:p>
          <a:endParaRPr lang="cs-CZ"/>
        </a:p>
      </dgm:t>
    </dgm:pt>
    <dgm:pt modelId="{F0557895-7878-4C3E-9738-3AC20437E227}">
      <dgm:prSet phldrT="[Text]" custT="1"/>
      <dgm:spPr/>
      <dgm:t>
        <a:bodyPr/>
        <a:lstStyle/>
        <a:p>
          <a:r>
            <a:rPr lang="cs-CZ" sz="4000" b="1" dirty="0" smtClean="0"/>
            <a:t>Děs</a:t>
          </a:r>
          <a:endParaRPr lang="cs-CZ" sz="4000" dirty="0"/>
        </a:p>
      </dgm:t>
    </dgm:pt>
    <dgm:pt modelId="{3E190610-31AE-4655-9B5F-71CAD7A64218}" type="parTrans" cxnId="{4B8E5435-85AC-4F49-92CD-F83FA7074CE9}">
      <dgm:prSet/>
      <dgm:spPr/>
      <dgm:t>
        <a:bodyPr/>
        <a:lstStyle/>
        <a:p>
          <a:endParaRPr lang="cs-CZ"/>
        </a:p>
      </dgm:t>
    </dgm:pt>
    <dgm:pt modelId="{6E098236-FA29-461A-94BE-8006CBFDDF2B}" type="sibTrans" cxnId="{4B8E5435-85AC-4F49-92CD-F83FA7074CE9}">
      <dgm:prSet/>
      <dgm:spPr/>
      <dgm:t>
        <a:bodyPr/>
        <a:lstStyle/>
        <a:p>
          <a:endParaRPr lang="cs-CZ"/>
        </a:p>
      </dgm:t>
    </dgm:pt>
    <dgm:pt modelId="{2428FC06-CF56-4F65-8EBD-42B941BE2965}">
      <dgm:prSet custT="1"/>
      <dgm:spPr/>
      <dgm:t>
        <a:bodyPr/>
        <a:lstStyle/>
        <a:p>
          <a:r>
            <a:rPr lang="cs-CZ" sz="4000" b="1" dirty="0" smtClean="0"/>
            <a:t>Zděšení</a:t>
          </a:r>
          <a:endParaRPr lang="cs-CZ" sz="4000" b="1" dirty="0"/>
        </a:p>
      </dgm:t>
    </dgm:pt>
    <dgm:pt modelId="{BB0661D0-A041-4E71-9C34-31D6E3F5ADAD}" type="parTrans" cxnId="{50989254-8827-4B59-A84C-1B3A99FD6FEF}">
      <dgm:prSet/>
      <dgm:spPr/>
      <dgm:t>
        <a:bodyPr/>
        <a:lstStyle/>
        <a:p>
          <a:endParaRPr lang="cs-CZ"/>
        </a:p>
      </dgm:t>
    </dgm:pt>
    <dgm:pt modelId="{7DC315AA-032B-4250-8B47-279911ED2BA7}" type="sibTrans" cxnId="{50989254-8827-4B59-A84C-1B3A99FD6FEF}">
      <dgm:prSet/>
      <dgm:spPr/>
      <dgm:t>
        <a:bodyPr/>
        <a:lstStyle/>
        <a:p>
          <a:endParaRPr lang="cs-CZ"/>
        </a:p>
      </dgm:t>
    </dgm:pt>
    <dgm:pt modelId="{133D0590-DAAE-4064-BDF5-43B94FEC9629}" type="pres">
      <dgm:prSet presAssocID="{010BD5E9-5847-420C-A434-33441280A97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BAFBEE7-7E38-44B4-A256-E363C0EF592C}" type="pres">
      <dgm:prSet presAssocID="{E44CB8D9-325D-4975-BFAE-493D47A5AEC0}" presName="root" presStyleCnt="0"/>
      <dgm:spPr/>
    </dgm:pt>
    <dgm:pt modelId="{A4EA4E34-01A5-41A3-84AC-08AB35640201}" type="pres">
      <dgm:prSet presAssocID="{E44CB8D9-325D-4975-BFAE-493D47A5AEC0}" presName="rootComposite" presStyleCnt="0"/>
      <dgm:spPr/>
    </dgm:pt>
    <dgm:pt modelId="{4156FFFA-4E1E-41B2-A8CB-409ABAE3C256}" type="pres">
      <dgm:prSet presAssocID="{E44CB8D9-325D-4975-BFAE-493D47A5AEC0}" presName="rootText" presStyleLbl="node1" presStyleIdx="0" presStyleCnt="2"/>
      <dgm:spPr/>
      <dgm:t>
        <a:bodyPr/>
        <a:lstStyle/>
        <a:p>
          <a:endParaRPr lang="cs-CZ"/>
        </a:p>
      </dgm:t>
    </dgm:pt>
    <dgm:pt modelId="{AD8108A0-FADD-4B85-A0B8-0E6C68680FC3}" type="pres">
      <dgm:prSet presAssocID="{E44CB8D9-325D-4975-BFAE-493D47A5AEC0}" presName="rootConnector" presStyleLbl="node1" presStyleIdx="0" presStyleCnt="2"/>
      <dgm:spPr/>
      <dgm:t>
        <a:bodyPr/>
        <a:lstStyle/>
        <a:p>
          <a:endParaRPr lang="cs-CZ"/>
        </a:p>
      </dgm:t>
    </dgm:pt>
    <dgm:pt modelId="{31EAF980-ED85-40CA-B36E-98565AA5F4C9}" type="pres">
      <dgm:prSet presAssocID="{E44CB8D9-325D-4975-BFAE-493D47A5AEC0}" presName="childShape" presStyleCnt="0"/>
      <dgm:spPr/>
    </dgm:pt>
    <dgm:pt modelId="{61CA52CE-BCD2-4A25-8BAB-40A2A8BDA3AC}" type="pres">
      <dgm:prSet presAssocID="{0AEE904A-727B-456C-BB96-8197B12C2559}" presName="Name13" presStyleLbl="parChTrans1D2" presStyleIdx="0" presStyleCnt="5"/>
      <dgm:spPr/>
      <dgm:t>
        <a:bodyPr/>
        <a:lstStyle/>
        <a:p>
          <a:endParaRPr lang="cs-CZ"/>
        </a:p>
      </dgm:t>
    </dgm:pt>
    <dgm:pt modelId="{C12B16DA-C74D-4AEE-A5A4-903850BB0419}" type="pres">
      <dgm:prSet presAssocID="{4F47EAE5-35C4-4E9D-890C-18ADAB1A625A}" presName="childText" presStyleLbl="bgAcc1" presStyleIdx="0" presStyleCnt="5" custScaleX="2485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CC044A-105D-499A-8EF3-CDA4AD06E219}" type="pres">
      <dgm:prSet presAssocID="{64728E6C-3B33-440E-AD92-AB6B27F34DAF}" presName="Name13" presStyleLbl="parChTrans1D2" presStyleIdx="1" presStyleCnt="5"/>
      <dgm:spPr/>
      <dgm:t>
        <a:bodyPr/>
        <a:lstStyle/>
        <a:p>
          <a:endParaRPr lang="cs-CZ"/>
        </a:p>
      </dgm:t>
    </dgm:pt>
    <dgm:pt modelId="{EE2178C9-E828-45CC-A9F9-B0EFD593EA15}" type="pres">
      <dgm:prSet presAssocID="{0FDE4C51-62E2-4B20-AFF6-7435D2811E92}" presName="childText" presStyleLbl="bgAcc1" presStyleIdx="1" presStyleCnt="5" custScaleX="2578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A67CA1-0970-439B-A192-FA689CF5C979}" type="pres">
      <dgm:prSet presAssocID="{99722F44-069B-4C78-91DE-BA004694F210}" presName="root" presStyleCnt="0"/>
      <dgm:spPr/>
    </dgm:pt>
    <dgm:pt modelId="{0F1E9776-1A1F-4F7B-9CCD-091CF31B546C}" type="pres">
      <dgm:prSet presAssocID="{99722F44-069B-4C78-91DE-BA004694F210}" presName="rootComposite" presStyleCnt="0"/>
      <dgm:spPr/>
    </dgm:pt>
    <dgm:pt modelId="{78567F13-FDF5-487E-A368-4BFC21458052}" type="pres">
      <dgm:prSet presAssocID="{99722F44-069B-4C78-91DE-BA004694F210}" presName="rootText" presStyleLbl="node1" presStyleIdx="1" presStyleCnt="2"/>
      <dgm:spPr/>
      <dgm:t>
        <a:bodyPr/>
        <a:lstStyle/>
        <a:p>
          <a:endParaRPr lang="cs-CZ"/>
        </a:p>
      </dgm:t>
    </dgm:pt>
    <dgm:pt modelId="{683CE985-1C52-42CF-B5F9-6371F5821A0C}" type="pres">
      <dgm:prSet presAssocID="{99722F44-069B-4C78-91DE-BA004694F210}" presName="rootConnector" presStyleLbl="node1" presStyleIdx="1" presStyleCnt="2"/>
      <dgm:spPr/>
      <dgm:t>
        <a:bodyPr/>
        <a:lstStyle/>
        <a:p>
          <a:endParaRPr lang="cs-CZ"/>
        </a:p>
      </dgm:t>
    </dgm:pt>
    <dgm:pt modelId="{E8D74DEB-52D1-4297-B275-211550583D0C}" type="pres">
      <dgm:prSet presAssocID="{99722F44-069B-4C78-91DE-BA004694F210}" presName="childShape" presStyleCnt="0"/>
      <dgm:spPr/>
    </dgm:pt>
    <dgm:pt modelId="{16C5A952-B72A-4FC8-A306-294A3B88C636}" type="pres">
      <dgm:prSet presAssocID="{88C8ACF3-FF51-4A74-B593-7D5AA2FA0619}" presName="Name13" presStyleLbl="parChTrans1D2" presStyleIdx="2" presStyleCnt="5"/>
      <dgm:spPr/>
      <dgm:t>
        <a:bodyPr/>
        <a:lstStyle/>
        <a:p>
          <a:endParaRPr lang="cs-CZ"/>
        </a:p>
      </dgm:t>
    </dgm:pt>
    <dgm:pt modelId="{2918AEE4-E046-4E0D-9262-3A66EE8CBB61}" type="pres">
      <dgm:prSet presAssocID="{BDD619CB-1368-4740-B893-47C87E361054}" presName="childText" presStyleLbl="bgAcc1" presStyleIdx="2" presStyleCnt="5" custScaleX="1502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C7AB43-CB29-4CEB-A505-B4A7A05F3C77}" type="pres">
      <dgm:prSet presAssocID="{3E190610-31AE-4655-9B5F-71CAD7A64218}" presName="Name13" presStyleLbl="parChTrans1D2" presStyleIdx="3" presStyleCnt="5"/>
      <dgm:spPr/>
      <dgm:t>
        <a:bodyPr/>
        <a:lstStyle/>
        <a:p>
          <a:endParaRPr lang="cs-CZ"/>
        </a:p>
      </dgm:t>
    </dgm:pt>
    <dgm:pt modelId="{A023F63A-BF0E-4EE3-B647-6AA4C69F06E6}" type="pres">
      <dgm:prSet presAssocID="{F0557895-7878-4C3E-9738-3AC20437E227}" presName="childText" presStyleLbl="bgAcc1" presStyleIdx="3" presStyleCnt="5" custScaleX="1502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FC3C0E-F17A-4A7A-B7DF-402018DB9011}" type="pres">
      <dgm:prSet presAssocID="{BB0661D0-A041-4E71-9C34-31D6E3F5ADAD}" presName="Name13" presStyleLbl="parChTrans1D2" presStyleIdx="4" presStyleCnt="5"/>
      <dgm:spPr/>
      <dgm:t>
        <a:bodyPr/>
        <a:lstStyle/>
        <a:p>
          <a:endParaRPr lang="cs-CZ"/>
        </a:p>
      </dgm:t>
    </dgm:pt>
    <dgm:pt modelId="{903542A4-BCD0-488F-B1A1-9B9816BAD94D}" type="pres">
      <dgm:prSet presAssocID="{2428FC06-CF56-4F65-8EBD-42B941BE2965}" presName="childText" presStyleLbl="bgAcc1" presStyleIdx="4" presStyleCnt="5" custScaleX="1607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B04984-3945-4482-B267-EF84EC578108}" type="presOf" srcId="{E44CB8D9-325D-4975-BFAE-493D47A5AEC0}" destId="{AD8108A0-FADD-4B85-A0B8-0E6C68680FC3}" srcOrd="1" destOrd="0" presId="urn:microsoft.com/office/officeart/2005/8/layout/hierarchy3"/>
    <dgm:cxn modelId="{5E72AF40-951E-41E6-9F80-6427FA4E53E4}" type="presOf" srcId="{88C8ACF3-FF51-4A74-B593-7D5AA2FA0619}" destId="{16C5A952-B72A-4FC8-A306-294A3B88C636}" srcOrd="0" destOrd="0" presId="urn:microsoft.com/office/officeart/2005/8/layout/hierarchy3"/>
    <dgm:cxn modelId="{8FF2FF6D-AA7C-4829-AAF3-2A566A18886F}" type="presOf" srcId="{F0557895-7878-4C3E-9738-3AC20437E227}" destId="{A023F63A-BF0E-4EE3-B647-6AA4C69F06E6}" srcOrd="0" destOrd="0" presId="urn:microsoft.com/office/officeart/2005/8/layout/hierarchy3"/>
    <dgm:cxn modelId="{A9280C28-EF3D-43FF-BD1E-07F80A25BB23}" type="presOf" srcId="{E44CB8D9-325D-4975-BFAE-493D47A5AEC0}" destId="{4156FFFA-4E1E-41B2-A8CB-409ABAE3C256}" srcOrd="0" destOrd="0" presId="urn:microsoft.com/office/officeart/2005/8/layout/hierarchy3"/>
    <dgm:cxn modelId="{FB0AA207-7612-4BA8-8302-D2DF5A499499}" srcId="{99722F44-069B-4C78-91DE-BA004694F210}" destId="{BDD619CB-1368-4740-B893-47C87E361054}" srcOrd="0" destOrd="0" parTransId="{88C8ACF3-FF51-4A74-B593-7D5AA2FA0619}" sibTransId="{6BAF7A96-CBAA-40BC-BE6B-0A327A9D0D2D}"/>
    <dgm:cxn modelId="{11F99E75-A9A0-4C01-A1EA-E9CB66FB51FD}" srcId="{010BD5E9-5847-420C-A434-33441280A97D}" destId="{99722F44-069B-4C78-91DE-BA004694F210}" srcOrd="1" destOrd="0" parTransId="{69D16A3B-06FE-42BC-95CA-28453BDF97F5}" sibTransId="{18B00EC6-66FF-491D-BB4D-595D87FF0A5C}"/>
    <dgm:cxn modelId="{E947ABA3-03FF-4DFB-ACF3-7B7F867F8890}" type="presOf" srcId="{BDD619CB-1368-4740-B893-47C87E361054}" destId="{2918AEE4-E046-4E0D-9262-3A66EE8CBB61}" srcOrd="0" destOrd="0" presId="urn:microsoft.com/office/officeart/2005/8/layout/hierarchy3"/>
    <dgm:cxn modelId="{4D368D69-48C4-4D61-9C84-AD719E2125D1}" type="presOf" srcId="{99722F44-069B-4C78-91DE-BA004694F210}" destId="{683CE985-1C52-42CF-B5F9-6371F5821A0C}" srcOrd="1" destOrd="0" presId="urn:microsoft.com/office/officeart/2005/8/layout/hierarchy3"/>
    <dgm:cxn modelId="{5A504294-FAD6-4F65-995E-0864D6AC06BA}" type="presOf" srcId="{010BD5E9-5847-420C-A434-33441280A97D}" destId="{133D0590-DAAE-4064-BDF5-43B94FEC9629}" srcOrd="0" destOrd="0" presId="urn:microsoft.com/office/officeart/2005/8/layout/hierarchy3"/>
    <dgm:cxn modelId="{704F1295-85BE-436D-BD1B-5BB35928464F}" srcId="{E44CB8D9-325D-4975-BFAE-493D47A5AEC0}" destId="{0FDE4C51-62E2-4B20-AFF6-7435D2811E92}" srcOrd="1" destOrd="0" parTransId="{64728E6C-3B33-440E-AD92-AB6B27F34DAF}" sibTransId="{266556CD-5171-400F-B165-37313EF8CE63}"/>
    <dgm:cxn modelId="{152FA494-164C-4DA8-AC64-548950D980DD}" type="presOf" srcId="{99722F44-069B-4C78-91DE-BA004694F210}" destId="{78567F13-FDF5-487E-A368-4BFC21458052}" srcOrd="0" destOrd="0" presId="urn:microsoft.com/office/officeart/2005/8/layout/hierarchy3"/>
    <dgm:cxn modelId="{99C6538E-AFCC-4F2B-BBFC-0CAD815F0FAF}" type="presOf" srcId="{2428FC06-CF56-4F65-8EBD-42B941BE2965}" destId="{903542A4-BCD0-488F-B1A1-9B9816BAD94D}" srcOrd="0" destOrd="0" presId="urn:microsoft.com/office/officeart/2005/8/layout/hierarchy3"/>
    <dgm:cxn modelId="{4B8E5435-85AC-4F49-92CD-F83FA7074CE9}" srcId="{99722F44-069B-4C78-91DE-BA004694F210}" destId="{F0557895-7878-4C3E-9738-3AC20437E227}" srcOrd="1" destOrd="0" parTransId="{3E190610-31AE-4655-9B5F-71CAD7A64218}" sibTransId="{6E098236-FA29-461A-94BE-8006CBFDDF2B}"/>
    <dgm:cxn modelId="{D82540BD-6FE6-421D-A33D-77C6A482CF43}" type="presOf" srcId="{64728E6C-3B33-440E-AD92-AB6B27F34DAF}" destId="{3CCC044A-105D-499A-8EF3-CDA4AD06E219}" srcOrd="0" destOrd="0" presId="urn:microsoft.com/office/officeart/2005/8/layout/hierarchy3"/>
    <dgm:cxn modelId="{50989254-8827-4B59-A84C-1B3A99FD6FEF}" srcId="{99722F44-069B-4C78-91DE-BA004694F210}" destId="{2428FC06-CF56-4F65-8EBD-42B941BE2965}" srcOrd="2" destOrd="0" parTransId="{BB0661D0-A041-4E71-9C34-31D6E3F5ADAD}" sibTransId="{7DC315AA-032B-4250-8B47-279911ED2BA7}"/>
    <dgm:cxn modelId="{44EADCC2-0CC2-4E46-ADD8-7A94EF7BEF9F}" type="presOf" srcId="{3E190610-31AE-4655-9B5F-71CAD7A64218}" destId="{2AC7AB43-CB29-4CEB-A505-B4A7A05F3C77}" srcOrd="0" destOrd="0" presId="urn:microsoft.com/office/officeart/2005/8/layout/hierarchy3"/>
    <dgm:cxn modelId="{EE311143-8D8A-431A-A5D4-7B2222814FB3}" srcId="{010BD5E9-5847-420C-A434-33441280A97D}" destId="{E44CB8D9-325D-4975-BFAE-493D47A5AEC0}" srcOrd="0" destOrd="0" parTransId="{4E893360-1F65-45AE-8B3A-3078E0656D01}" sibTransId="{64B39CE2-C8A0-4004-8E46-B7CE78CE527A}"/>
    <dgm:cxn modelId="{B30EA62D-770B-4829-987A-1084F53EA1A5}" type="presOf" srcId="{0AEE904A-727B-456C-BB96-8197B12C2559}" destId="{61CA52CE-BCD2-4A25-8BAB-40A2A8BDA3AC}" srcOrd="0" destOrd="0" presId="urn:microsoft.com/office/officeart/2005/8/layout/hierarchy3"/>
    <dgm:cxn modelId="{EF244558-C233-4601-93D6-DC66C1A982A0}" type="presOf" srcId="{0FDE4C51-62E2-4B20-AFF6-7435D2811E92}" destId="{EE2178C9-E828-45CC-A9F9-B0EFD593EA15}" srcOrd="0" destOrd="0" presId="urn:microsoft.com/office/officeart/2005/8/layout/hierarchy3"/>
    <dgm:cxn modelId="{D442ABD8-9139-4CB5-8594-92A0E1F37A3A}" type="presOf" srcId="{BB0661D0-A041-4E71-9C34-31D6E3F5ADAD}" destId="{00FC3C0E-F17A-4A7A-B7DF-402018DB9011}" srcOrd="0" destOrd="0" presId="urn:microsoft.com/office/officeart/2005/8/layout/hierarchy3"/>
    <dgm:cxn modelId="{8B9F8327-7321-4ED7-843D-1640F8B0BB06}" type="presOf" srcId="{4F47EAE5-35C4-4E9D-890C-18ADAB1A625A}" destId="{C12B16DA-C74D-4AEE-A5A4-903850BB0419}" srcOrd="0" destOrd="0" presId="urn:microsoft.com/office/officeart/2005/8/layout/hierarchy3"/>
    <dgm:cxn modelId="{637F72DA-1740-4ED3-9480-0C1E186E675C}" srcId="{E44CB8D9-325D-4975-BFAE-493D47A5AEC0}" destId="{4F47EAE5-35C4-4E9D-890C-18ADAB1A625A}" srcOrd="0" destOrd="0" parTransId="{0AEE904A-727B-456C-BB96-8197B12C2559}" sibTransId="{D8F8FF10-86D6-4794-8417-DCBACB092359}"/>
    <dgm:cxn modelId="{DFA7214D-A060-4FDE-B4B8-A13125EF3FA9}" type="presParOf" srcId="{133D0590-DAAE-4064-BDF5-43B94FEC9629}" destId="{3BAFBEE7-7E38-44B4-A256-E363C0EF592C}" srcOrd="0" destOrd="0" presId="urn:microsoft.com/office/officeart/2005/8/layout/hierarchy3"/>
    <dgm:cxn modelId="{3EB2A37E-99DE-4F5C-B153-27707D766014}" type="presParOf" srcId="{3BAFBEE7-7E38-44B4-A256-E363C0EF592C}" destId="{A4EA4E34-01A5-41A3-84AC-08AB35640201}" srcOrd="0" destOrd="0" presId="urn:microsoft.com/office/officeart/2005/8/layout/hierarchy3"/>
    <dgm:cxn modelId="{0B9A6E83-77AA-4E42-B15F-DDECE72D0090}" type="presParOf" srcId="{A4EA4E34-01A5-41A3-84AC-08AB35640201}" destId="{4156FFFA-4E1E-41B2-A8CB-409ABAE3C256}" srcOrd="0" destOrd="0" presId="urn:microsoft.com/office/officeart/2005/8/layout/hierarchy3"/>
    <dgm:cxn modelId="{BFFA1E5B-96D3-4CCB-879C-C40A39220A95}" type="presParOf" srcId="{A4EA4E34-01A5-41A3-84AC-08AB35640201}" destId="{AD8108A0-FADD-4B85-A0B8-0E6C68680FC3}" srcOrd="1" destOrd="0" presId="urn:microsoft.com/office/officeart/2005/8/layout/hierarchy3"/>
    <dgm:cxn modelId="{E826A55C-D3EB-4DD8-8E78-ECF786D91A6C}" type="presParOf" srcId="{3BAFBEE7-7E38-44B4-A256-E363C0EF592C}" destId="{31EAF980-ED85-40CA-B36E-98565AA5F4C9}" srcOrd="1" destOrd="0" presId="urn:microsoft.com/office/officeart/2005/8/layout/hierarchy3"/>
    <dgm:cxn modelId="{7F605210-0F32-4B28-8A94-2E2C0952E311}" type="presParOf" srcId="{31EAF980-ED85-40CA-B36E-98565AA5F4C9}" destId="{61CA52CE-BCD2-4A25-8BAB-40A2A8BDA3AC}" srcOrd="0" destOrd="0" presId="urn:microsoft.com/office/officeart/2005/8/layout/hierarchy3"/>
    <dgm:cxn modelId="{555873C6-92DB-4500-976D-76D9A2BDD3AD}" type="presParOf" srcId="{31EAF980-ED85-40CA-B36E-98565AA5F4C9}" destId="{C12B16DA-C74D-4AEE-A5A4-903850BB0419}" srcOrd="1" destOrd="0" presId="urn:microsoft.com/office/officeart/2005/8/layout/hierarchy3"/>
    <dgm:cxn modelId="{188B3957-CE95-484C-8798-C37A1F36FF1D}" type="presParOf" srcId="{31EAF980-ED85-40CA-B36E-98565AA5F4C9}" destId="{3CCC044A-105D-499A-8EF3-CDA4AD06E219}" srcOrd="2" destOrd="0" presId="urn:microsoft.com/office/officeart/2005/8/layout/hierarchy3"/>
    <dgm:cxn modelId="{903A2A6D-6C7E-4FB8-807E-03066126497E}" type="presParOf" srcId="{31EAF980-ED85-40CA-B36E-98565AA5F4C9}" destId="{EE2178C9-E828-45CC-A9F9-B0EFD593EA15}" srcOrd="3" destOrd="0" presId="urn:microsoft.com/office/officeart/2005/8/layout/hierarchy3"/>
    <dgm:cxn modelId="{DDC00642-113C-4CB9-B854-127E58020BA5}" type="presParOf" srcId="{133D0590-DAAE-4064-BDF5-43B94FEC9629}" destId="{19A67CA1-0970-439B-A192-FA689CF5C979}" srcOrd="1" destOrd="0" presId="urn:microsoft.com/office/officeart/2005/8/layout/hierarchy3"/>
    <dgm:cxn modelId="{945C0AD4-D148-4CD0-A374-E742A5B476E5}" type="presParOf" srcId="{19A67CA1-0970-439B-A192-FA689CF5C979}" destId="{0F1E9776-1A1F-4F7B-9CCD-091CF31B546C}" srcOrd="0" destOrd="0" presId="urn:microsoft.com/office/officeart/2005/8/layout/hierarchy3"/>
    <dgm:cxn modelId="{D05ECA42-FB32-4254-A855-4647559675E1}" type="presParOf" srcId="{0F1E9776-1A1F-4F7B-9CCD-091CF31B546C}" destId="{78567F13-FDF5-487E-A368-4BFC21458052}" srcOrd="0" destOrd="0" presId="urn:microsoft.com/office/officeart/2005/8/layout/hierarchy3"/>
    <dgm:cxn modelId="{1FE3500D-A516-40DC-9FCC-DA6A4FA00110}" type="presParOf" srcId="{0F1E9776-1A1F-4F7B-9CCD-091CF31B546C}" destId="{683CE985-1C52-42CF-B5F9-6371F5821A0C}" srcOrd="1" destOrd="0" presId="urn:microsoft.com/office/officeart/2005/8/layout/hierarchy3"/>
    <dgm:cxn modelId="{BCDC7C88-EF51-450E-8499-EEE76B24584D}" type="presParOf" srcId="{19A67CA1-0970-439B-A192-FA689CF5C979}" destId="{E8D74DEB-52D1-4297-B275-211550583D0C}" srcOrd="1" destOrd="0" presId="urn:microsoft.com/office/officeart/2005/8/layout/hierarchy3"/>
    <dgm:cxn modelId="{44FFE384-CF98-45F9-863A-D11E0F875FE7}" type="presParOf" srcId="{E8D74DEB-52D1-4297-B275-211550583D0C}" destId="{16C5A952-B72A-4FC8-A306-294A3B88C636}" srcOrd="0" destOrd="0" presId="urn:microsoft.com/office/officeart/2005/8/layout/hierarchy3"/>
    <dgm:cxn modelId="{887580A2-B19D-48DF-9F85-1810ABD16E38}" type="presParOf" srcId="{E8D74DEB-52D1-4297-B275-211550583D0C}" destId="{2918AEE4-E046-4E0D-9262-3A66EE8CBB61}" srcOrd="1" destOrd="0" presId="urn:microsoft.com/office/officeart/2005/8/layout/hierarchy3"/>
    <dgm:cxn modelId="{742C2282-831D-4933-B917-7953F22BC911}" type="presParOf" srcId="{E8D74DEB-52D1-4297-B275-211550583D0C}" destId="{2AC7AB43-CB29-4CEB-A505-B4A7A05F3C77}" srcOrd="2" destOrd="0" presId="urn:microsoft.com/office/officeart/2005/8/layout/hierarchy3"/>
    <dgm:cxn modelId="{DC4B0E8F-ADCC-4E2E-B0E6-0CA7ED4522BC}" type="presParOf" srcId="{E8D74DEB-52D1-4297-B275-211550583D0C}" destId="{A023F63A-BF0E-4EE3-B647-6AA4C69F06E6}" srcOrd="3" destOrd="0" presId="urn:microsoft.com/office/officeart/2005/8/layout/hierarchy3"/>
    <dgm:cxn modelId="{A250AD26-CFA5-4E80-AEC4-28EC56140923}" type="presParOf" srcId="{E8D74DEB-52D1-4297-B275-211550583D0C}" destId="{00FC3C0E-F17A-4A7A-B7DF-402018DB9011}" srcOrd="4" destOrd="0" presId="urn:microsoft.com/office/officeart/2005/8/layout/hierarchy3"/>
    <dgm:cxn modelId="{37187A27-0ACA-4151-BCEC-52749A9C3C99}" type="presParOf" srcId="{E8D74DEB-52D1-4297-B275-211550583D0C}" destId="{903542A4-BCD0-488F-B1A1-9B9816BAD94D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3459A55-6F4C-4B8D-B028-67BE94B18189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87DC1D-43DC-40E1-8AED-51FAD208F3D4}">
      <dgm:prSet phldrT="[Text]"/>
      <dgm:spPr/>
      <dgm:t>
        <a:bodyPr/>
        <a:lstStyle/>
        <a:p>
          <a:r>
            <a:rPr lang="cs-CZ" b="1" dirty="0" smtClean="0"/>
            <a:t>Plechovka</a:t>
          </a:r>
          <a:endParaRPr lang="cs-CZ" b="1" dirty="0"/>
        </a:p>
      </dgm:t>
    </dgm:pt>
    <dgm:pt modelId="{67ED2538-C6FB-45A4-AA8B-6C31526D583C}" type="parTrans" cxnId="{5D753855-9F37-43D1-910C-A8C795990A21}">
      <dgm:prSet/>
      <dgm:spPr/>
      <dgm:t>
        <a:bodyPr/>
        <a:lstStyle/>
        <a:p>
          <a:endParaRPr lang="cs-CZ"/>
        </a:p>
      </dgm:t>
    </dgm:pt>
    <dgm:pt modelId="{24175D22-DFB1-417A-BC35-E8D0A40022A1}" type="sibTrans" cxnId="{5D753855-9F37-43D1-910C-A8C795990A21}">
      <dgm:prSet/>
      <dgm:spPr/>
      <dgm:t>
        <a:bodyPr/>
        <a:lstStyle/>
        <a:p>
          <a:endParaRPr lang="cs-CZ"/>
        </a:p>
      </dgm:t>
    </dgm:pt>
    <dgm:pt modelId="{3CCB49D6-7259-4944-9A80-F0FCC95F112A}">
      <dgm:prSet phldrT="[Text]"/>
      <dgm:spPr/>
      <dgm:t>
        <a:bodyPr/>
        <a:lstStyle/>
        <a:p>
          <a:r>
            <a:rPr lang="cs-CZ" b="1" dirty="0" smtClean="0"/>
            <a:t>Banka</a:t>
          </a:r>
          <a:endParaRPr lang="cs-CZ" b="1" dirty="0"/>
        </a:p>
      </dgm:t>
    </dgm:pt>
    <dgm:pt modelId="{3CC254B3-0E5C-4088-B157-F2BC945E06CF}" type="parTrans" cxnId="{C5D2CC26-2FF6-4309-8484-6930B19FC383}">
      <dgm:prSet/>
      <dgm:spPr/>
      <dgm:t>
        <a:bodyPr/>
        <a:lstStyle/>
        <a:p>
          <a:endParaRPr lang="cs-CZ"/>
        </a:p>
      </dgm:t>
    </dgm:pt>
    <dgm:pt modelId="{650C6FCB-D3BF-4337-8255-9A7644A5FB80}" type="sibTrans" cxnId="{C5D2CC26-2FF6-4309-8484-6930B19FC383}">
      <dgm:prSet/>
      <dgm:spPr/>
      <dgm:t>
        <a:bodyPr/>
        <a:lstStyle/>
        <a:p>
          <a:endParaRPr lang="cs-CZ"/>
        </a:p>
      </dgm:t>
    </dgm:pt>
    <dgm:pt modelId="{AF581F88-3F05-443A-823E-85D507F86FF1}">
      <dgm:prSet phldrT="[Text]"/>
      <dgm:spPr/>
      <dgm:t>
        <a:bodyPr/>
        <a:lstStyle/>
        <a:p>
          <a:r>
            <a:rPr lang="az-Cyrl-AZ" b="1" dirty="0" smtClean="0"/>
            <a:t>банк</a:t>
          </a:r>
          <a:endParaRPr lang="cs-CZ" b="1" dirty="0"/>
        </a:p>
      </dgm:t>
    </dgm:pt>
    <dgm:pt modelId="{99119180-BB97-4E75-A3C1-B3B1ADBB56F8}" type="parTrans" cxnId="{93C12E84-7E0B-4197-951A-4CA46B619A28}">
      <dgm:prSet/>
      <dgm:spPr/>
      <dgm:t>
        <a:bodyPr/>
        <a:lstStyle/>
        <a:p>
          <a:endParaRPr lang="cs-CZ"/>
        </a:p>
      </dgm:t>
    </dgm:pt>
    <dgm:pt modelId="{516B6701-51B9-4A21-9D26-D51DC7765847}" type="sibTrans" cxnId="{93C12E84-7E0B-4197-951A-4CA46B619A28}">
      <dgm:prSet/>
      <dgm:spPr/>
      <dgm:t>
        <a:bodyPr/>
        <a:lstStyle/>
        <a:p>
          <a:endParaRPr lang="cs-CZ"/>
        </a:p>
      </dgm:t>
    </dgm:pt>
    <dgm:pt modelId="{5568DBAC-098B-4845-90BD-C5E025768B67}">
      <dgm:prSet/>
      <dgm:spPr/>
      <dgm:t>
        <a:bodyPr/>
        <a:lstStyle/>
        <a:p>
          <a:r>
            <a:rPr lang="az-Cyrl-AZ" b="1" dirty="0" smtClean="0"/>
            <a:t>банка</a:t>
          </a:r>
          <a:endParaRPr lang="cs-CZ" b="1" dirty="0"/>
        </a:p>
      </dgm:t>
    </dgm:pt>
    <dgm:pt modelId="{15416409-C523-4F2E-976F-CDE6A0A442A6}" type="parTrans" cxnId="{2E1C9B36-8339-4610-8384-E1C72A1ECFA8}">
      <dgm:prSet/>
      <dgm:spPr/>
      <dgm:t>
        <a:bodyPr/>
        <a:lstStyle/>
        <a:p>
          <a:endParaRPr lang="cs-CZ"/>
        </a:p>
      </dgm:t>
    </dgm:pt>
    <dgm:pt modelId="{603892F9-2DF1-46F6-96B7-2DA650178FA9}" type="sibTrans" cxnId="{2E1C9B36-8339-4610-8384-E1C72A1ECFA8}">
      <dgm:prSet/>
      <dgm:spPr/>
      <dgm:t>
        <a:bodyPr/>
        <a:lstStyle/>
        <a:p>
          <a:endParaRPr lang="cs-CZ"/>
        </a:p>
      </dgm:t>
    </dgm:pt>
    <dgm:pt modelId="{2078450D-EFC9-4D74-A909-8A00D9C833E6}" type="pres">
      <dgm:prSet presAssocID="{E3459A55-6F4C-4B8D-B028-67BE94B1818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DFEDA1F-AAEC-46C0-9E07-397AD66C34D3}" type="pres">
      <dgm:prSet presAssocID="{4D87DC1D-43DC-40E1-8AED-51FAD208F3D4}" presName="root" presStyleCnt="0"/>
      <dgm:spPr/>
    </dgm:pt>
    <dgm:pt modelId="{EA903D09-FABE-4017-AB6C-CD6ECD555201}" type="pres">
      <dgm:prSet presAssocID="{4D87DC1D-43DC-40E1-8AED-51FAD208F3D4}" presName="rootComposite" presStyleCnt="0"/>
      <dgm:spPr/>
    </dgm:pt>
    <dgm:pt modelId="{325894AD-23B1-4A4E-BA59-8F320E593373}" type="pres">
      <dgm:prSet presAssocID="{4D87DC1D-43DC-40E1-8AED-51FAD208F3D4}" presName="rootText" presStyleLbl="node1" presStyleIdx="0" presStyleCnt="2"/>
      <dgm:spPr/>
      <dgm:t>
        <a:bodyPr/>
        <a:lstStyle/>
        <a:p>
          <a:endParaRPr lang="cs-CZ"/>
        </a:p>
      </dgm:t>
    </dgm:pt>
    <dgm:pt modelId="{1CB5E0D1-8E8A-4BBC-B319-548491BD86EA}" type="pres">
      <dgm:prSet presAssocID="{4D87DC1D-43DC-40E1-8AED-51FAD208F3D4}" presName="rootConnector" presStyleLbl="node1" presStyleIdx="0" presStyleCnt="2"/>
      <dgm:spPr/>
      <dgm:t>
        <a:bodyPr/>
        <a:lstStyle/>
        <a:p>
          <a:endParaRPr lang="cs-CZ"/>
        </a:p>
      </dgm:t>
    </dgm:pt>
    <dgm:pt modelId="{2908363D-817D-4D7B-A150-54190E962AF5}" type="pres">
      <dgm:prSet presAssocID="{4D87DC1D-43DC-40E1-8AED-51FAD208F3D4}" presName="childShape" presStyleCnt="0"/>
      <dgm:spPr/>
    </dgm:pt>
    <dgm:pt modelId="{BB116DF8-A6B9-4E13-8B41-A7E09A759B2E}" type="pres">
      <dgm:prSet presAssocID="{15416409-C523-4F2E-976F-CDE6A0A442A6}" presName="Name13" presStyleLbl="parChTrans1D2" presStyleIdx="0" presStyleCnt="2"/>
      <dgm:spPr/>
      <dgm:t>
        <a:bodyPr/>
        <a:lstStyle/>
        <a:p>
          <a:endParaRPr lang="cs-CZ"/>
        </a:p>
      </dgm:t>
    </dgm:pt>
    <dgm:pt modelId="{B3DE426E-F3D2-4D84-A9F8-FC983A35EB57}" type="pres">
      <dgm:prSet presAssocID="{5568DBAC-098B-4845-90BD-C5E025768B67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E23017-91FF-4727-887B-F1DF56B3569A}" type="pres">
      <dgm:prSet presAssocID="{3CCB49D6-7259-4944-9A80-F0FCC95F112A}" presName="root" presStyleCnt="0"/>
      <dgm:spPr/>
    </dgm:pt>
    <dgm:pt modelId="{BEA9A4A5-1A58-460E-B510-C8395B07A013}" type="pres">
      <dgm:prSet presAssocID="{3CCB49D6-7259-4944-9A80-F0FCC95F112A}" presName="rootComposite" presStyleCnt="0"/>
      <dgm:spPr/>
    </dgm:pt>
    <dgm:pt modelId="{84DD0DC1-0B8F-4902-A3A8-729775ED966E}" type="pres">
      <dgm:prSet presAssocID="{3CCB49D6-7259-4944-9A80-F0FCC95F112A}" presName="rootText" presStyleLbl="node1" presStyleIdx="1" presStyleCnt="2"/>
      <dgm:spPr/>
      <dgm:t>
        <a:bodyPr/>
        <a:lstStyle/>
        <a:p>
          <a:endParaRPr lang="cs-CZ"/>
        </a:p>
      </dgm:t>
    </dgm:pt>
    <dgm:pt modelId="{2D659C42-64EF-47B8-97FE-E86FD47C1C19}" type="pres">
      <dgm:prSet presAssocID="{3CCB49D6-7259-4944-9A80-F0FCC95F112A}" presName="rootConnector" presStyleLbl="node1" presStyleIdx="1" presStyleCnt="2"/>
      <dgm:spPr/>
      <dgm:t>
        <a:bodyPr/>
        <a:lstStyle/>
        <a:p>
          <a:endParaRPr lang="cs-CZ"/>
        </a:p>
      </dgm:t>
    </dgm:pt>
    <dgm:pt modelId="{34377E83-85D2-42E6-B451-7126CC0B7A9E}" type="pres">
      <dgm:prSet presAssocID="{3CCB49D6-7259-4944-9A80-F0FCC95F112A}" presName="childShape" presStyleCnt="0"/>
      <dgm:spPr/>
    </dgm:pt>
    <dgm:pt modelId="{2B35C7ED-30F9-4AB1-B262-BE0804194ECA}" type="pres">
      <dgm:prSet presAssocID="{99119180-BB97-4E75-A3C1-B3B1ADBB56F8}" presName="Name13" presStyleLbl="parChTrans1D2" presStyleIdx="1" presStyleCnt="2"/>
      <dgm:spPr/>
      <dgm:t>
        <a:bodyPr/>
        <a:lstStyle/>
        <a:p>
          <a:endParaRPr lang="cs-CZ"/>
        </a:p>
      </dgm:t>
    </dgm:pt>
    <dgm:pt modelId="{BEFDBCED-870F-4612-87EB-4397A03944DC}" type="pres">
      <dgm:prSet presAssocID="{AF581F88-3F05-443A-823E-85D507F86FF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1C9B36-8339-4610-8384-E1C72A1ECFA8}" srcId="{4D87DC1D-43DC-40E1-8AED-51FAD208F3D4}" destId="{5568DBAC-098B-4845-90BD-C5E025768B67}" srcOrd="0" destOrd="0" parTransId="{15416409-C523-4F2E-976F-CDE6A0A442A6}" sibTransId="{603892F9-2DF1-46F6-96B7-2DA650178FA9}"/>
    <dgm:cxn modelId="{C5D2CC26-2FF6-4309-8484-6930B19FC383}" srcId="{E3459A55-6F4C-4B8D-B028-67BE94B18189}" destId="{3CCB49D6-7259-4944-9A80-F0FCC95F112A}" srcOrd="1" destOrd="0" parTransId="{3CC254B3-0E5C-4088-B157-F2BC945E06CF}" sibTransId="{650C6FCB-D3BF-4337-8255-9A7644A5FB80}"/>
    <dgm:cxn modelId="{DC12B52F-ECEA-40D9-B977-2CF9DC960884}" type="presOf" srcId="{3CCB49D6-7259-4944-9A80-F0FCC95F112A}" destId="{84DD0DC1-0B8F-4902-A3A8-729775ED966E}" srcOrd="0" destOrd="0" presId="urn:microsoft.com/office/officeart/2005/8/layout/hierarchy3"/>
    <dgm:cxn modelId="{90DF9DD1-63B9-47F5-BC02-B37FA80F91F2}" type="presOf" srcId="{5568DBAC-098B-4845-90BD-C5E025768B67}" destId="{B3DE426E-F3D2-4D84-A9F8-FC983A35EB57}" srcOrd="0" destOrd="0" presId="urn:microsoft.com/office/officeart/2005/8/layout/hierarchy3"/>
    <dgm:cxn modelId="{2AAC9AEC-B863-4065-99FB-94DDCF23DB86}" type="presOf" srcId="{4D87DC1D-43DC-40E1-8AED-51FAD208F3D4}" destId="{325894AD-23B1-4A4E-BA59-8F320E593373}" srcOrd="0" destOrd="0" presId="urn:microsoft.com/office/officeart/2005/8/layout/hierarchy3"/>
    <dgm:cxn modelId="{B62C7D05-2CD3-435E-BD62-16E9F77AEDB8}" type="presOf" srcId="{AF581F88-3F05-443A-823E-85D507F86FF1}" destId="{BEFDBCED-870F-4612-87EB-4397A03944DC}" srcOrd="0" destOrd="0" presId="urn:microsoft.com/office/officeart/2005/8/layout/hierarchy3"/>
    <dgm:cxn modelId="{93C12E84-7E0B-4197-951A-4CA46B619A28}" srcId="{3CCB49D6-7259-4944-9A80-F0FCC95F112A}" destId="{AF581F88-3F05-443A-823E-85D507F86FF1}" srcOrd="0" destOrd="0" parTransId="{99119180-BB97-4E75-A3C1-B3B1ADBB56F8}" sibTransId="{516B6701-51B9-4A21-9D26-D51DC7765847}"/>
    <dgm:cxn modelId="{7E6FBABC-C053-43C1-9FA2-02A62D830554}" type="presOf" srcId="{99119180-BB97-4E75-A3C1-B3B1ADBB56F8}" destId="{2B35C7ED-30F9-4AB1-B262-BE0804194ECA}" srcOrd="0" destOrd="0" presId="urn:microsoft.com/office/officeart/2005/8/layout/hierarchy3"/>
    <dgm:cxn modelId="{8797E614-C2EA-482B-B977-2BA5A5F1319F}" type="presOf" srcId="{15416409-C523-4F2E-976F-CDE6A0A442A6}" destId="{BB116DF8-A6B9-4E13-8B41-A7E09A759B2E}" srcOrd="0" destOrd="0" presId="urn:microsoft.com/office/officeart/2005/8/layout/hierarchy3"/>
    <dgm:cxn modelId="{CE510DDD-AD7A-478D-A9C0-1AAC5FB2D31F}" type="presOf" srcId="{4D87DC1D-43DC-40E1-8AED-51FAD208F3D4}" destId="{1CB5E0D1-8E8A-4BBC-B319-548491BD86EA}" srcOrd="1" destOrd="0" presId="urn:microsoft.com/office/officeart/2005/8/layout/hierarchy3"/>
    <dgm:cxn modelId="{95F43996-DCFD-4068-BF71-A20200D04C7F}" type="presOf" srcId="{3CCB49D6-7259-4944-9A80-F0FCC95F112A}" destId="{2D659C42-64EF-47B8-97FE-E86FD47C1C19}" srcOrd="1" destOrd="0" presId="urn:microsoft.com/office/officeart/2005/8/layout/hierarchy3"/>
    <dgm:cxn modelId="{DD2033BF-80E7-4D67-A5AB-BC83845CC15E}" type="presOf" srcId="{E3459A55-6F4C-4B8D-B028-67BE94B18189}" destId="{2078450D-EFC9-4D74-A909-8A00D9C833E6}" srcOrd="0" destOrd="0" presId="urn:microsoft.com/office/officeart/2005/8/layout/hierarchy3"/>
    <dgm:cxn modelId="{5D753855-9F37-43D1-910C-A8C795990A21}" srcId="{E3459A55-6F4C-4B8D-B028-67BE94B18189}" destId="{4D87DC1D-43DC-40E1-8AED-51FAD208F3D4}" srcOrd="0" destOrd="0" parTransId="{67ED2538-C6FB-45A4-AA8B-6C31526D583C}" sibTransId="{24175D22-DFB1-417A-BC35-E8D0A40022A1}"/>
    <dgm:cxn modelId="{4E522F45-6E00-4DED-BBD9-16CB8FA0D34B}" type="presParOf" srcId="{2078450D-EFC9-4D74-A909-8A00D9C833E6}" destId="{5DFEDA1F-AAEC-46C0-9E07-397AD66C34D3}" srcOrd="0" destOrd="0" presId="urn:microsoft.com/office/officeart/2005/8/layout/hierarchy3"/>
    <dgm:cxn modelId="{1AE4B8D1-63C2-4219-B234-0184AF978F33}" type="presParOf" srcId="{5DFEDA1F-AAEC-46C0-9E07-397AD66C34D3}" destId="{EA903D09-FABE-4017-AB6C-CD6ECD555201}" srcOrd="0" destOrd="0" presId="urn:microsoft.com/office/officeart/2005/8/layout/hierarchy3"/>
    <dgm:cxn modelId="{1E8D7563-5C9E-403A-8611-DBA547690552}" type="presParOf" srcId="{EA903D09-FABE-4017-AB6C-CD6ECD555201}" destId="{325894AD-23B1-4A4E-BA59-8F320E593373}" srcOrd="0" destOrd="0" presId="urn:microsoft.com/office/officeart/2005/8/layout/hierarchy3"/>
    <dgm:cxn modelId="{DC897D20-EE10-4773-B48A-127AD1F45974}" type="presParOf" srcId="{EA903D09-FABE-4017-AB6C-CD6ECD555201}" destId="{1CB5E0D1-8E8A-4BBC-B319-548491BD86EA}" srcOrd="1" destOrd="0" presId="urn:microsoft.com/office/officeart/2005/8/layout/hierarchy3"/>
    <dgm:cxn modelId="{78BB64C9-6E5E-4FA9-87AA-9868927EBD28}" type="presParOf" srcId="{5DFEDA1F-AAEC-46C0-9E07-397AD66C34D3}" destId="{2908363D-817D-4D7B-A150-54190E962AF5}" srcOrd="1" destOrd="0" presId="urn:microsoft.com/office/officeart/2005/8/layout/hierarchy3"/>
    <dgm:cxn modelId="{BDD37800-E8A6-44DF-9971-35FD2FB4AAF8}" type="presParOf" srcId="{2908363D-817D-4D7B-A150-54190E962AF5}" destId="{BB116DF8-A6B9-4E13-8B41-A7E09A759B2E}" srcOrd="0" destOrd="0" presId="urn:microsoft.com/office/officeart/2005/8/layout/hierarchy3"/>
    <dgm:cxn modelId="{D68DE02B-A45E-4241-9AF6-71A69FA1EE17}" type="presParOf" srcId="{2908363D-817D-4D7B-A150-54190E962AF5}" destId="{B3DE426E-F3D2-4D84-A9F8-FC983A35EB57}" srcOrd="1" destOrd="0" presId="urn:microsoft.com/office/officeart/2005/8/layout/hierarchy3"/>
    <dgm:cxn modelId="{EB315C0A-E171-403B-B478-058F940D10ED}" type="presParOf" srcId="{2078450D-EFC9-4D74-A909-8A00D9C833E6}" destId="{D8E23017-91FF-4727-887B-F1DF56B3569A}" srcOrd="1" destOrd="0" presId="urn:microsoft.com/office/officeart/2005/8/layout/hierarchy3"/>
    <dgm:cxn modelId="{3A9529D4-B524-458B-B101-76E5967B537D}" type="presParOf" srcId="{D8E23017-91FF-4727-887B-F1DF56B3569A}" destId="{BEA9A4A5-1A58-460E-B510-C8395B07A013}" srcOrd="0" destOrd="0" presId="urn:microsoft.com/office/officeart/2005/8/layout/hierarchy3"/>
    <dgm:cxn modelId="{23373BAE-F48C-44E2-9D52-CB8587ED15D1}" type="presParOf" srcId="{BEA9A4A5-1A58-460E-B510-C8395B07A013}" destId="{84DD0DC1-0B8F-4902-A3A8-729775ED966E}" srcOrd="0" destOrd="0" presId="urn:microsoft.com/office/officeart/2005/8/layout/hierarchy3"/>
    <dgm:cxn modelId="{64460D9D-2156-4E0F-AF6B-C819DE5D0B80}" type="presParOf" srcId="{BEA9A4A5-1A58-460E-B510-C8395B07A013}" destId="{2D659C42-64EF-47B8-97FE-E86FD47C1C19}" srcOrd="1" destOrd="0" presId="urn:microsoft.com/office/officeart/2005/8/layout/hierarchy3"/>
    <dgm:cxn modelId="{529B6CBB-041E-4AA5-B0FD-00A5C1498834}" type="presParOf" srcId="{D8E23017-91FF-4727-887B-F1DF56B3569A}" destId="{34377E83-85D2-42E6-B451-7126CC0B7A9E}" srcOrd="1" destOrd="0" presId="urn:microsoft.com/office/officeart/2005/8/layout/hierarchy3"/>
    <dgm:cxn modelId="{5558C870-E838-4ACF-B737-DA33DB62872E}" type="presParOf" srcId="{34377E83-85D2-42E6-B451-7126CC0B7A9E}" destId="{2B35C7ED-30F9-4AB1-B262-BE0804194ECA}" srcOrd="0" destOrd="0" presId="urn:microsoft.com/office/officeart/2005/8/layout/hierarchy3"/>
    <dgm:cxn modelId="{4DF300EE-AD71-4F69-824F-4CD65E22612C}" type="presParOf" srcId="{34377E83-85D2-42E6-B451-7126CC0B7A9E}" destId="{BEFDBCED-870F-4612-87EB-4397A03944D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3459A55-6F4C-4B8D-B028-67BE94B18189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87DC1D-43DC-40E1-8AED-51FAD208F3D4}">
      <dgm:prSet phldrT="[Text]"/>
      <dgm:spPr/>
      <dgm:t>
        <a:bodyPr/>
        <a:lstStyle/>
        <a:p>
          <a:r>
            <a:rPr lang="cs-CZ" b="1" dirty="0" smtClean="0"/>
            <a:t>Vonět</a:t>
          </a:r>
          <a:endParaRPr lang="cs-CZ" b="1" dirty="0"/>
        </a:p>
      </dgm:t>
    </dgm:pt>
    <dgm:pt modelId="{67ED2538-C6FB-45A4-AA8B-6C31526D583C}" type="parTrans" cxnId="{5D753855-9F37-43D1-910C-A8C795990A21}">
      <dgm:prSet/>
      <dgm:spPr/>
      <dgm:t>
        <a:bodyPr/>
        <a:lstStyle/>
        <a:p>
          <a:endParaRPr lang="cs-CZ"/>
        </a:p>
      </dgm:t>
    </dgm:pt>
    <dgm:pt modelId="{24175D22-DFB1-417A-BC35-E8D0A40022A1}" type="sibTrans" cxnId="{5D753855-9F37-43D1-910C-A8C795990A21}">
      <dgm:prSet/>
      <dgm:spPr/>
      <dgm:t>
        <a:bodyPr/>
        <a:lstStyle/>
        <a:p>
          <a:endParaRPr lang="cs-CZ"/>
        </a:p>
      </dgm:t>
    </dgm:pt>
    <dgm:pt modelId="{3CCB49D6-7259-4944-9A80-F0FCC95F112A}">
      <dgm:prSet phldrT="[Text]"/>
      <dgm:spPr/>
      <dgm:t>
        <a:bodyPr/>
        <a:lstStyle/>
        <a:p>
          <a:r>
            <a:rPr lang="cs-CZ" b="1" dirty="0" smtClean="0"/>
            <a:t>Smrdět</a:t>
          </a:r>
          <a:endParaRPr lang="cs-CZ" b="1" dirty="0"/>
        </a:p>
      </dgm:t>
    </dgm:pt>
    <dgm:pt modelId="{3CC254B3-0E5C-4088-B157-F2BC945E06CF}" type="parTrans" cxnId="{C5D2CC26-2FF6-4309-8484-6930B19FC383}">
      <dgm:prSet/>
      <dgm:spPr/>
      <dgm:t>
        <a:bodyPr/>
        <a:lstStyle/>
        <a:p>
          <a:endParaRPr lang="cs-CZ"/>
        </a:p>
      </dgm:t>
    </dgm:pt>
    <dgm:pt modelId="{650C6FCB-D3BF-4337-8255-9A7644A5FB80}" type="sibTrans" cxnId="{C5D2CC26-2FF6-4309-8484-6930B19FC383}">
      <dgm:prSet/>
      <dgm:spPr/>
      <dgm:t>
        <a:bodyPr/>
        <a:lstStyle/>
        <a:p>
          <a:endParaRPr lang="cs-CZ"/>
        </a:p>
      </dgm:t>
    </dgm:pt>
    <dgm:pt modelId="{AF581F88-3F05-443A-823E-85D507F86FF1}">
      <dgm:prSet phldrT="[Text]" custT="1"/>
      <dgm:spPr/>
      <dgm:t>
        <a:bodyPr/>
        <a:lstStyle/>
        <a:p>
          <a:r>
            <a:rPr lang="vi-VN" sz="4800" b="1" dirty="0" smtClean="0"/>
            <a:t>воня́ть</a:t>
          </a:r>
          <a:endParaRPr lang="cs-CZ" sz="4800" b="1" dirty="0">
            <a:latin typeface="Century Gothic" pitchFamily="34" charset="0"/>
          </a:endParaRPr>
        </a:p>
      </dgm:t>
    </dgm:pt>
    <dgm:pt modelId="{99119180-BB97-4E75-A3C1-B3B1ADBB56F8}" type="parTrans" cxnId="{93C12E84-7E0B-4197-951A-4CA46B619A28}">
      <dgm:prSet/>
      <dgm:spPr/>
      <dgm:t>
        <a:bodyPr/>
        <a:lstStyle/>
        <a:p>
          <a:endParaRPr lang="cs-CZ"/>
        </a:p>
      </dgm:t>
    </dgm:pt>
    <dgm:pt modelId="{516B6701-51B9-4A21-9D26-D51DC7765847}" type="sibTrans" cxnId="{93C12E84-7E0B-4197-951A-4CA46B619A28}">
      <dgm:prSet/>
      <dgm:spPr/>
      <dgm:t>
        <a:bodyPr/>
        <a:lstStyle/>
        <a:p>
          <a:endParaRPr lang="cs-CZ"/>
        </a:p>
      </dgm:t>
    </dgm:pt>
    <dgm:pt modelId="{5568DBAC-098B-4845-90BD-C5E025768B67}">
      <dgm:prSet custT="1"/>
      <dgm:spPr/>
      <dgm:t>
        <a:bodyPr/>
        <a:lstStyle/>
        <a:p>
          <a:r>
            <a:rPr lang="az-Cyrl-AZ" sz="4800" b="1" dirty="0" smtClean="0">
              <a:latin typeface="Verdana" pitchFamily="34" charset="0"/>
              <a:ea typeface="Verdana" pitchFamily="34" charset="0"/>
              <a:cs typeface="Verdana" pitchFamily="34" charset="0"/>
            </a:rPr>
            <a:t>п</a:t>
          </a:r>
          <a:r>
            <a:rPr lang="cs-CZ" sz="4800" b="1" smtClean="0">
              <a:latin typeface="Verdana" pitchFamily="34" charset="0"/>
              <a:ea typeface="Verdana" pitchFamily="34" charset="0"/>
              <a:cs typeface="Verdana" pitchFamily="34" charset="0"/>
            </a:rPr>
            <a:t>á</a:t>
          </a:r>
          <a:r>
            <a:rPr lang="az-Cyrl-AZ" sz="4800" b="1" smtClean="0">
              <a:latin typeface="Verdana" pitchFamily="34" charset="0"/>
              <a:ea typeface="Verdana" pitchFamily="34" charset="0"/>
              <a:cs typeface="Verdana" pitchFamily="34" charset="0"/>
            </a:rPr>
            <a:t>хнуть</a:t>
          </a:r>
          <a:endParaRPr lang="cs-CZ" sz="4800" b="1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15416409-C523-4F2E-976F-CDE6A0A442A6}" type="parTrans" cxnId="{2E1C9B36-8339-4610-8384-E1C72A1ECFA8}">
      <dgm:prSet/>
      <dgm:spPr/>
      <dgm:t>
        <a:bodyPr/>
        <a:lstStyle/>
        <a:p>
          <a:endParaRPr lang="cs-CZ"/>
        </a:p>
      </dgm:t>
    </dgm:pt>
    <dgm:pt modelId="{603892F9-2DF1-46F6-96B7-2DA650178FA9}" type="sibTrans" cxnId="{2E1C9B36-8339-4610-8384-E1C72A1ECFA8}">
      <dgm:prSet/>
      <dgm:spPr/>
      <dgm:t>
        <a:bodyPr/>
        <a:lstStyle/>
        <a:p>
          <a:endParaRPr lang="cs-CZ"/>
        </a:p>
      </dgm:t>
    </dgm:pt>
    <dgm:pt modelId="{2078450D-EFC9-4D74-A909-8A00D9C833E6}" type="pres">
      <dgm:prSet presAssocID="{E3459A55-6F4C-4B8D-B028-67BE94B1818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DFEDA1F-AAEC-46C0-9E07-397AD66C34D3}" type="pres">
      <dgm:prSet presAssocID="{4D87DC1D-43DC-40E1-8AED-51FAD208F3D4}" presName="root" presStyleCnt="0"/>
      <dgm:spPr/>
    </dgm:pt>
    <dgm:pt modelId="{EA903D09-FABE-4017-AB6C-CD6ECD555201}" type="pres">
      <dgm:prSet presAssocID="{4D87DC1D-43DC-40E1-8AED-51FAD208F3D4}" presName="rootComposite" presStyleCnt="0"/>
      <dgm:spPr/>
    </dgm:pt>
    <dgm:pt modelId="{325894AD-23B1-4A4E-BA59-8F320E593373}" type="pres">
      <dgm:prSet presAssocID="{4D87DC1D-43DC-40E1-8AED-51FAD208F3D4}" presName="rootText" presStyleLbl="node1" presStyleIdx="0" presStyleCnt="2"/>
      <dgm:spPr/>
      <dgm:t>
        <a:bodyPr/>
        <a:lstStyle/>
        <a:p>
          <a:endParaRPr lang="cs-CZ"/>
        </a:p>
      </dgm:t>
    </dgm:pt>
    <dgm:pt modelId="{1CB5E0D1-8E8A-4BBC-B319-548491BD86EA}" type="pres">
      <dgm:prSet presAssocID="{4D87DC1D-43DC-40E1-8AED-51FAD208F3D4}" presName="rootConnector" presStyleLbl="node1" presStyleIdx="0" presStyleCnt="2"/>
      <dgm:spPr/>
      <dgm:t>
        <a:bodyPr/>
        <a:lstStyle/>
        <a:p>
          <a:endParaRPr lang="cs-CZ"/>
        </a:p>
      </dgm:t>
    </dgm:pt>
    <dgm:pt modelId="{2908363D-817D-4D7B-A150-54190E962AF5}" type="pres">
      <dgm:prSet presAssocID="{4D87DC1D-43DC-40E1-8AED-51FAD208F3D4}" presName="childShape" presStyleCnt="0"/>
      <dgm:spPr/>
    </dgm:pt>
    <dgm:pt modelId="{BB116DF8-A6B9-4E13-8B41-A7E09A759B2E}" type="pres">
      <dgm:prSet presAssocID="{15416409-C523-4F2E-976F-CDE6A0A442A6}" presName="Name13" presStyleLbl="parChTrans1D2" presStyleIdx="0" presStyleCnt="2"/>
      <dgm:spPr/>
      <dgm:t>
        <a:bodyPr/>
        <a:lstStyle/>
        <a:p>
          <a:endParaRPr lang="cs-CZ"/>
        </a:p>
      </dgm:t>
    </dgm:pt>
    <dgm:pt modelId="{B3DE426E-F3D2-4D84-A9F8-FC983A35EB57}" type="pres">
      <dgm:prSet presAssocID="{5568DBAC-098B-4845-90BD-C5E025768B67}" presName="childText" presStyleLbl="bgAcc1" presStyleIdx="0" presStyleCnt="2" custScaleX="1156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E23017-91FF-4727-887B-F1DF56B3569A}" type="pres">
      <dgm:prSet presAssocID="{3CCB49D6-7259-4944-9A80-F0FCC95F112A}" presName="root" presStyleCnt="0"/>
      <dgm:spPr/>
    </dgm:pt>
    <dgm:pt modelId="{BEA9A4A5-1A58-460E-B510-C8395B07A013}" type="pres">
      <dgm:prSet presAssocID="{3CCB49D6-7259-4944-9A80-F0FCC95F112A}" presName="rootComposite" presStyleCnt="0"/>
      <dgm:spPr/>
    </dgm:pt>
    <dgm:pt modelId="{84DD0DC1-0B8F-4902-A3A8-729775ED966E}" type="pres">
      <dgm:prSet presAssocID="{3CCB49D6-7259-4944-9A80-F0FCC95F112A}" presName="rootText" presStyleLbl="node1" presStyleIdx="1" presStyleCnt="2"/>
      <dgm:spPr/>
      <dgm:t>
        <a:bodyPr/>
        <a:lstStyle/>
        <a:p>
          <a:endParaRPr lang="cs-CZ"/>
        </a:p>
      </dgm:t>
    </dgm:pt>
    <dgm:pt modelId="{2D659C42-64EF-47B8-97FE-E86FD47C1C19}" type="pres">
      <dgm:prSet presAssocID="{3CCB49D6-7259-4944-9A80-F0FCC95F112A}" presName="rootConnector" presStyleLbl="node1" presStyleIdx="1" presStyleCnt="2"/>
      <dgm:spPr/>
      <dgm:t>
        <a:bodyPr/>
        <a:lstStyle/>
        <a:p>
          <a:endParaRPr lang="cs-CZ"/>
        </a:p>
      </dgm:t>
    </dgm:pt>
    <dgm:pt modelId="{34377E83-85D2-42E6-B451-7126CC0B7A9E}" type="pres">
      <dgm:prSet presAssocID="{3CCB49D6-7259-4944-9A80-F0FCC95F112A}" presName="childShape" presStyleCnt="0"/>
      <dgm:spPr/>
    </dgm:pt>
    <dgm:pt modelId="{2B35C7ED-30F9-4AB1-B262-BE0804194ECA}" type="pres">
      <dgm:prSet presAssocID="{99119180-BB97-4E75-A3C1-B3B1ADBB56F8}" presName="Name13" presStyleLbl="parChTrans1D2" presStyleIdx="1" presStyleCnt="2"/>
      <dgm:spPr/>
      <dgm:t>
        <a:bodyPr/>
        <a:lstStyle/>
        <a:p>
          <a:endParaRPr lang="cs-CZ"/>
        </a:p>
      </dgm:t>
    </dgm:pt>
    <dgm:pt modelId="{BEFDBCED-870F-4612-87EB-4397A03944DC}" type="pres">
      <dgm:prSet presAssocID="{AF581F88-3F05-443A-823E-85D507F86FF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CB4135-E500-480B-894A-64A425AE2F42}" type="presOf" srcId="{3CCB49D6-7259-4944-9A80-F0FCC95F112A}" destId="{84DD0DC1-0B8F-4902-A3A8-729775ED966E}" srcOrd="0" destOrd="0" presId="urn:microsoft.com/office/officeart/2005/8/layout/hierarchy3"/>
    <dgm:cxn modelId="{2E1C9B36-8339-4610-8384-E1C72A1ECFA8}" srcId="{4D87DC1D-43DC-40E1-8AED-51FAD208F3D4}" destId="{5568DBAC-098B-4845-90BD-C5E025768B67}" srcOrd="0" destOrd="0" parTransId="{15416409-C523-4F2E-976F-CDE6A0A442A6}" sibTransId="{603892F9-2DF1-46F6-96B7-2DA650178FA9}"/>
    <dgm:cxn modelId="{2AD1D56B-CA4A-4E11-9BB1-96D25FD216BD}" type="presOf" srcId="{3CCB49D6-7259-4944-9A80-F0FCC95F112A}" destId="{2D659C42-64EF-47B8-97FE-E86FD47C1C19}" srcOrd="1" destOrd="0" presId="urn:microsoft.com/office/officeart/2005/8/layout/hierarchy3"/>
    <dgm:cxn modelId="{C64DB9C1-D195-425E-B5A9-8F6F0BD36FC9}" type="presOf" srcId="{99119180-BB97-4E75-A3C1-B3B1ADBB56F8}" destId="{2B35C7ED-30F9-4AB1-B262-BE0804194ECA}" srcOrd="0" destOrd="0" presId="urn:microsoft.com/office/officeart/2005/8/layout/hierarchy3"/>
    <dgm:cxn modelId="{C5D2CC26-2FF6-4309-8484-6930B19FC383}" srcId="{E3459A55-6F4C-4B8D-B028-67BE94B18189}" destId="{3CCB49D6-7259-4944-9A80-F0FCC95F112A}" srcOrd="1" destOrd="0" parTransId="{3CC254B3-0E5C-4088-B157-F2BC945E06CF}" sibTransId="{650C6FCB-D3BF-4337-8255-9A7644A5FB80}"/>
    <dgm:cxn modelId="{94F44BA3-FF7E-4CAF-8603-9051A208F937}" type="presOf" srcId="{E3459A55-6F4C-4B8D-B028-67BE94B18189}" destId="{2078450D-EFC9-4D74-A909-8A00D9C833E6}" srcOrd="0" destOrd="0" presId="urn:microsoft.com/office/officeart/2005/8/layout/hierarchy3"/>
    <dgm:cxn modelId="{630AA69F-23FE-4C60-B00D-11D4228FF09E}" type="presOf" srcId="{AF581F88-3F05-443A-823E-85D507F86FF1}" destId="{BEFDBCED-870F-4612-87EB-4397A03944DC}" srcOrd="0" destOrd="0" presId="urn:microsoft.com/office/officeart/2005/8/layout/hierarchy3"/>
    <dgm:cxn modelId="{93C12E84-7E0B-4197-951A-4CA46B619A28}" srcId="{3CCB49D6-7259-4944-9A80-F0FCC95F112A}" destId="{AF581F88-3F05-443A-823E-85D507F86FF1}" srcOrd="0" destOrd="0" parTransId="{99119180-BB97-4E75-A3C1-B3B1ADBB56F8}" sibTransId="{516B6701-51B9-4A21-9D26-D51DC7765847}"/>
    <dgm:cxn modelId="{6D361D5C-E865-4C63-9814-DC4A25CCAD6E}" type="presOf" srcId="{4D87DC1D-43DC-40E1-8AED-51FAD208F3D4}" destId="{1CB5E0D1-8E8A-4BBC-B319-548491BD86EA}" srcOrd="1" destOrd="0" presId="urn:microsoft.com/office/officeart/2005/8/layout/hierarchy3"/>
    <dgm:cxn modelId="{A70ECBA2-54F6-46CE-92F2-12C56BE3010D}" type="presOf" srcId="{5568DBAC-098B-4845-90BD-C5E025768B67}" destId="{B3DE426E-F3D2-4D84-A9F8-FC983A35EB57}" srcOrd="0" destOrd="0" presId="urn:microsoft.com/office/officeart/2005/8/layout/hierarchy3"/>
    <dgm:cxn modelId="{E6B71567-94BF-422A-B1C4-824BF32C104B}" type="presOf" srcId="{15416409-C523-4F2E-976F-CDE6A0A442A6}" destId="{BB116DF8-A6B9-4E13-8B41-A7E09A759B2E}" srcOrd="0" destOrd="0" presId="urn:microsoft.com/office/officeart/2005/8/layout/hierarchy3"/>
    <dgm:cxn modelId="{6F4E1790-6D6C-4A09-865E-BE2AA95E915E}" type="presOf" srcId="{4D87DC1D-43DC-40E1-8AED-51FAD208F3D4}" destId="{325894AD-23B1-4A4E-BA59-8F320E593373}" srcOrd="0" destOrd="0" presId="urn:microsoft.com/office/officeart/2005/8/layout/hierarchy3"/>
    <dgm:cxn modelId="{5D753855-9F37-43D1-910C-A8C795990A21}" srcId="{E3459A55-6F4C-4B8D-B028-67BE94B18189}" destId="{4D87DC1D-43DC-40E1-8AED-51FAD208F3D4}" srcOrd="0" destOrd="0" parTransId="{67ED2538-C6FB-45A4-AA8B-6C31526D583C}" sibTransId="{24175D22-DFB1-417A-BC35-E8D0A40022A1}"/>
    <dgm:cxn modelId="{82CC2D8B-FABA-414E-A65B-8FF81AFC54D8}" type="presParOf" srcId="{2078450D-EFC9-4D74-A909-8A00D9C833E6}" destId="{5DFEDA1F-AAEC-46C0-9E07-397AD66C34D3}" srcOrd="0" destOrd="0" presId="urn:microsoft.com/office/officeart/2005/8/layout/hierarchy3"/>
    <dgm:cxn modelId="{120959C9-EB28-4210-BBE5-262D87D356D1}" type="presParOf" srcId="{5DFEDA1F-AAEC-46C0-9E07-397AD66C34D3}" destId="{EA903D09-FABE-4017-AB6C-CD6ECD555201}" srcOrd="0" destOrd="0" presId="urn:microsoft.com/office/officeart/2005/8/layout/hierarchy3"/>
    <dgm:cxn modelId="{7DBE95C4-77FB-48B0-9DC3-B0130C03DEAD}" type="presParOf" srcId="{EA903D09-FABE-4017-AB6C-CD6ECD555201}" destId="{325894AD-23B1-4A4E-BA59-8F320E593373}" srcOrd="0" destOrd="0" presId="urn:microsoft.com/office/officeart/2005/8/layout/hierarchy3"/>
    <dgm:cxn modelId="{4E2D85C3-F73E-431B-B495-5A55A46AFC29}" type="presParOf" srcId="{EA903D09-FABE-4017-AB6C-CD6ECD555201}" destId="{1CB5E0D1-8E8A-4BBC-B319-548491BD86EA}" srcOrd="1" destOrd="0" presId="urn:microsoft.com/office/officeart/2005/8/layout/hierarchy3"/>
    <dgm:cxn modelId="{6586697D-AED2-4D41-B633-F02383B84EBB}" type="presParOf" srcId="{5DFEDA1F-AAEC-46C0-9E07-397AD66C34D3}" destId="{2908363D-817D-4D7B-A150-54190E962AF5}" srcOrd="1" destOrd="0" presId="urn:microsoft.com/office/officeart/2005/8/layout/hierarchy3"/>
    <dgm:cxn modelId="{666E87D6-C598-41CB-87A5-D4FAF4DFBACF}" type="presParOf" srcId="{2908363D-817D-4D7B-A150-54190E962AF5}" destId="{BB116DF8-A6B9-4E13-8B41-A7E09A759B2E}" srcOrd="0" destOrd="0" presId="urn:microsoft.com/office/officeart/2005/8/layout/hierarchy3"/>
    <dgm:cxn modelId="{9D8F353F-DD88-449F-A9D0-7EEB89FC2CEC}" type="presParOf" srcId="{2908363D-817D-4D7B-A150-54190E962AF5}" destId="{B3DE426E-F3D2-4D84-A9F8-FC983A35EB57}" srcOrd="1" destOrd="0" presId="urn:microsoft.com/office/officeart/2005/8/layout/hierarchy3"/>
    <dgm:cxn modelId="{78520677-93C5-4F45-8D47-1DE9A5E31084}" type="presParOf" srcId="{2078450D-EFC9-4D74-A909-8A00D9C833E6}" destId="{D8E23017-91FF-4727-887B-F1DF56B3569A}" srcOrd="1" destOrd="0" presId="urn:microsoft.com/office/officeart/2005/8/layout/hierarchy3"/>
    <dgm:cxn modelId="{3828960D-9BDE-465B-ABD4-A61B74C7F592}" type="presParOf" srcId="{D8E23017-91FF-4727-887B-F1DF56B3569A}" destId="{BEA9A4A5-1A58-460E-B510-C8395B07A013}" srcOrd="0" destOrd="0" presId="urn:microsoft.com/office/officeart/2005/8/layout/hierarchy3"/>
    <dgm:cxn modelId="{ED1CD7A5-76AA-44A8-A880-8B3649EB432E}" type="presParOf" srcId="{BEA9A4A5-1A58-460E-B510-C8395B07A013}" destId="{84DD0DC1-0B8F-4902-A3A8-729775ED966E}" srcOrd="0" destOrd="0" presId="urn:microsoft.com/office/officeart/2005/8/layout/hierarchy3"/>
    <dgm:cxn modelId="{8D9B9E3D-C2CF-43FD-A537-D900D582D6BF}" type="presParOf" srcId="{BEA9A4A5-1A58-460E-B510-C8395B07A013}" destId="{2D659C42-64EF-47B8-97FE-E86FD47C1C19}" srcOrd="1" destOrd="0" presId="urn:microsoft.com/office/officeart/2005/8/layout/hierarchy3"/>
    <dgm:cxn modelId="{C4EFC71B-DDE3-4052-93D5-DC3B42B2D6FA}" type="presParOf" srcId="{D8E23017-91FF-4727-887B-F1DF56B3569A}" destId="{34377E83-85D2-42E6-B451-7126CC0B7A9E}" srcOrd="1" destOrd="0" presId="urn:microsoft.com/office/officeart/2005/8/layout/hierarchy3"/>
    <dgm:cxn modelId="{6BA14DD0-A775-4F20-830D-B3B9C2B14CA2}" type="presParOf" srcId="{34377E83-85D2-42E6-B451-7126CC0B7A9E}" destId="{2B35C7ED-30F9-4AB1-B262-BE0804194ECA}" srcOrd="0" destOrd="0" presId="urn:microsoft.com/office/officeart/2005/8/layout/hierarchy3"/>
    <dgm:cxn modelId="{BEBBB56C-4E9A-4527-B07E-0A420EB00953}" type="presParOf" srcId="{34377E83-85D2-42E6-B451-7126CC0B7A9E}" destId="{BEFDBCED-870F-4612-87EB-4397A03944D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A0045-6138-4450-ACAC-EB921201E247}">
      <dsp:nvSpPr>
        <dsp:cNvPr id="0" name=""/>
        <dsp:cNvSpPr/>
      </dsp:nvSpPr>
      <dsp:spPr>
        <a:xfrm>
          <a:off x="1344770" y="3322"/>
          <a:ext cx="2453053" cy="12265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b="1" kern="1200" dirty="0" smtClean="0"/>
            <a:t>Pozor</a:t>
          </a:r>
          <a:endParaRPr lang="cs-CZ" sz="5500" b="1" kern="1200" dirty="0"/>
        </a:p>
      </dsp:txBody>
      <dsp:txXfrm>
        <a:off x="1380694" y="39246"/>
        <a:ext cx="2381205" cy="1154678"/>
      </dsp:txXfrm>
    </dsp:sp>
    <dsp:sp modelId="{B0285BCA-3F6D-4876-B289-4F3BD4EF3017}">
      <dsp:nvSpPr>
        <dsp:cNvPr id="0" name=""/>
        <dsp:cNvSpPr/>
      </dsp:nvSpPr>
      <dsp:spPr>
        <a:xfrm>
          <a:off x="1590075" y="1229849"/>
          <a:ext cx="245305" cy="919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9895"/>
              </a:lnTo>
              <a:lnTo>
                <a:pt x="245305" y="91989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2EE853-EEE7-4DA8-85BC-EA26355003D4}">
      <dsp:nvSpPr>
        <dsp:cNvPr id="0" name=""/>
        <dsp:cNvSpPr/>
      </dsp:nvSpPr>
      <dsp:spPr>
        <a:xfrm>
          <a:off x="1835381" y="1536481"/>
          <a:ext cx="1962443" cy="1226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2300" b="1" kern="1200" dirty="0" smtClean="0"/>
            <a:t>Осторожно</a:t>
          </a:r>
          <a:endParaRPr lang="cs-CZ" sz="2300" kern="1200" dirty="0"/>
        </a:p>
      </dsp:txBody>
      <dsp:txXfrm>
        <a:off x="1871305" y="1572405"/>
        <a:ext cx="1890595" cy="1154678"/>
      </dsp:txXfrm>
    </dsp:sp>
    <dsp:sp modelId="{D41C91E0-760B-433F-A090-D3F264056B3D}">
      <dsp:nvSpPr>
        <dsp:cNvPr id="0" name=""/>
        <dsp:cNvSpPr/>
      </dsp:nvSpPr>
      <dsp:spPr>
        <a:xfrm>
          <a:off x="1590075" y="1229849"/>
          <a:ext cx="245305" cy="24530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3053"/>
              </a:lnTo>
              <a:lnTo>
                <a:pt x="245305" y="245305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1F328E-FB00-4B6C-BEC1-169184F5B9F7}">
      <dsp:nvSpPr>
        <dsp:cNvPr id="0" name=""/>
        <dsp:cNvSpPr/>
      </dsp:nvSpPr>
      <dsp:spPr>
        <a:xfrm>
          <a:off x="1835381" y="3069639"/>
          <a:ext cx="1962443" cy="1226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2300" b="1" kern="1200" dirty="0" smtClean="0"/>
            <a:t>Внимание</a:t>
          </a:r>
          <a:endParaRPr lang="cs-CZ" sz="2300" kern="1200" dirty="0"/>
        </a:p>
      </dsp:txBody>
      <dsp:txXfrm>
        <a:off x="1871305" y="3105563"/>
        <a:ext cx="1890595" cy="1154678"/>
      </dsp:txXfrm>
    </dsp:sp>
    <dsp:sp modelId="{12FE6F60-C75C-4AD7-82C4-0F81C4D1C2F8}">
      <dsp:nvSpPr>
        <dsp:cNvPr id="0" name=""/>
        <dsp:cNvSpPr/>
      </dsp:nvSpPr>
      <dsp:spPr>
        <a:xfrm>
          <a:off x="1590075" y="1229849"/>
          <a:ext cx="245305" cy="39862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6212"/>
              </a:lnTo>
              <a:lnTo>
                <a:pt x="245305" y="398621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CEC344-7B2B-4861-9F3F-265287F8FD19}">
      <dsp:nvSpPr>
        <dsp:cNvPr id="0" name=""/>
        <dsp:cNvSpPr/>
      </dsp:nvSpPr>
      <dsp:spPr>
        <a:xfrm>
          <a:off x="1835381" y="4602798"/>
          <a:ext cx="1962443" cy="1226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2300" b="1" kern="1200" smtClean="0"/>
            <a:t>Берегись</a:t>
          </a:r>
          <a:endParaRPr lang="cs-CZ" sz="2300" b="1" kern="1200" dirty="0" smtClean="0"/>
        </a:p>
      </dsp:txBody>
      <dsp:txXfrm>
        <a:off x="1871305" y="4638722"/>
        <a:ext cx="1890595" cy="1154678"/>
      </dsp:txXfrm>
    </dsp:sp>
    <dsp:sp modelId="{BC536B52-D3D5-4D18-A1BB-BCD61337B15C}">
      <dsp:nvSpPr>
        <dsp:cNvPr id="0" name=""/>
        <dsp:cNvSpPr/>
      </dsp:nvSpPr>
      <dsp:spPr>
        <a:xfrm>
          <a:off x="4411087" y="3322"/>
          <a:ext cx="2453053" cy="12265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775" tIns="69850" rIns="104775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5500" b="1" kern="1200" dirty="0" smtClean="0"/>
            <a:t>Позор</a:t>
          </a:r>
          <a:endParaRPr lang="cs-CZ" sz="5500" b="1" kern="1200" dirty="0"/>
        </a:p>
      </dsp:txBody>
      <dsp:txXfrm>
        <a:off x="4447011" y="39246"/>
        <a:ext cx="2381205" cy="1154678"/>
      </dsp:txXfrm>
    </dsp:sp>
    <dsp:sp modelId="{93C3DC23-6C50-4E6A-89CD-BDF4FBE0F2C4}">
      <dsp:nvSpPr>
        <dsp:cNvPr id="0" name=""/>
        <dsp:cNvSpPr/>
      </dsp:nvSpPr>
      <dsp:spPr>
        <a:xfrm>
          <a:off x="4656393" y="1229849"/>
          <a:ext cx="245305" cy="9198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19895"/>
              </a:lnTo>
              <a:lnTo>
                <a:pt x="245305" y="91989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508778-5852-4855-9731-4AB0E1D90264}">
      <dsp:nvSpPr>
        <dsp:cNvPr id="0" name=""/>
        <dsp:cNvSpPr/>
      </dsp:nvSpPr>
      <dsp:spPr>
        <a:xfrm>
          <a:off x="4901698" y="1536481"/>
          <a:ext cx="1962443" cy="1226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Hanba</a:t>
          </a:r>
          <a:endParaRPr lang="cs-CZ" sz="2300" kern="1200" dirty="0"/>
        </a:p>
      </dsp:txBody>
      <dsp:txXfrm>
        <a:off x="4937622" y="1572405"/>
        <a:ext cx="1890595" cy="1154678"/>
      </dsp:txXfrm>
    </dsp:sp>
    <dsp:sp modelId="{22B8BD2F-51D8-4081-94AF-7037737FCF35}">
      <dsp:nvSpPr>
        <dsp:cNvPr id="0" name=""/>
        <dsp:cNvSpPr/>
      </dsp:nvSpPr>
      <dsp:spPr>
        <a:xfrm>
          <a:off x="4656393" y="1229849"/>
          <a:ext cx="245305" cy="24530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3053"/>
              </a:lnTo>
              <a:lnTo>
                <a:pt x="245305" y="245305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75CFDB-E974-4A8E-A691-73AE4C002E7F}">
      <dsp:nvSpPr>
        <dsp:cNvPr id="0" name=""/>
        <dsp:cNvSpPr/>
      </dsp:nvSpPr>
      <dsp:spPr>
        <a:xfrm>
          <a:off x="4901698" y="3069639"/>
          <a:ext cx="1962443" cy="1226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Ostuda</a:t>
          </a:r>
          <a:endParaRPr lang="cs-CZ" sz="2300" kern="1200" dirty="0"/>
        </a:p>
      </dsp:txBody>
      <dsp:txXfrm>
        <a:off x="4937622" y="3105563"/>
        <a:ext cx="1890595" cy="1154678"/>
      </dsp:txXfrm>
    </dsp:sp>
    <dsp:sp modelId="{2044B9B5-05EF-4F81-BC13-0ADEA12EA4D2}">
      <dsp:nvSpPr>
        <dsp:cNvPr id="0" name=""/>
        <dsp:cNvSpPr/>
      </dsp:nvSpPr>
      <dsp:spPr>
        <a:xfrm>
          <a:off x="4656393" y="1229849"/>
          <a:ext cx="245305" cy="39862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6212"/>
              </a:lnTo>
              <a:lnTo>
                <a:pt x="245305" y="398621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2C56C1-D909-4115-8642-47C94F3CC34F}">
      <dsp:nvSpPr>
        <dsp:cNvPr id="0" name=""/>
        <dsp:cNvSpPr/>
      </dsp:nvSpPr>
      <dsp:spPr>
        <a:xfrm>
          <a:off x="4901698" y="4602798"/>
          <a:ext cx="1962443" cy="12265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Potupa</a:t>
          </a:r>
          <a:endParaRPr lang="cs-CZ" sz="2300" b="1" kern="1200" dirty="0"/>
        </a:p>
      </dsp:txBody>
      <dsp:txXfrm>
        <a:off x="4937622" y="4638722"/>
        <a:ext cx="1890595" cy="11546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19669-CB04-4B62-8180-0F0CDF2FA83F}">
      <dsp:nvSpPr>
        <dsp:cNvPr id="0" name=""/>
        <dsp:cNvSpPr/>
      </dsp:nvSpPr>
      <dsp:spPr>
        <a:xfrm>
          <a:off x="312143" y="2751"/>
          <a:ext cx="3370944" cy="16854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b="1" kern="1200" dirty="0" smtClean="0"/>
            <a:t>Krásný</a:t>
          </a:r>
          <a:endParaRPr lang="cs-CZ" sz="5300" b="1" kern="1200" dirty="0"/>
        </a:p>
      </dsp:txBody>
      <dsp:txXfrm>
        <a:off x="361509" y="52117"/>
        <a:ext cx="3272212" cy="1586740"/>
      </dsp:txXfrm>
    </dsp:sp>
    <dsp:sp modelId="{9BF40C43-EA1C-4F54-A609-187B2C1D886B}">
      <dsp:nvSpPr>
        <dsp:cNvPr id="0" name=""/>
        <dsp:cNvSpPr/>
      </dsp:nvSpPr>
      <dsp:spPr>
        <a:xfrm>
          <a:off x="649237" y="1688223"/>
          <a:ext cx="337094" cy="12641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4104"/>
              </a:lnTo>
              <a:lnTo>
                <a:pt x="337094" y="126410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3FABD9-F18A-4F01-8573-B3B512F6BE44}">
      <dsp:nvSpPr>
        <dsp:cNvPr id="0" name=""/>
        <dsp:cNvSpPr/>
      </dsp:nvSpPr>
      <dsp:spPr>
        <a:xfrm>
          <a:off x="986332" y="2109591"/>
          <a:ext cx="2696755" cy="16854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3700" b="1" kern="1200" dirty="0" smtClean="0"/>
            <a:t>Красивый</a:t>
          </a:r>
          <a:endParaRPr lang="cs-CZ" sz="3700" kern="1200" dirty="0"/>
        </a:p>
      </dsp:txBody>
      <dsp:txXfrm>
        <a:off x="1035698" y="2158957"/>
        <a:ext cx="2598023" cy="1586740"/>
      </dsp:txXfrm>
    </dsp:sp>
    <dsp:sp modelId="{D5735512-2C79-475C-B1A8-46088C43EB6F}">
      <dsp:nvSpPr>
        <dsp:cNvPr id="0" name=""/>
        <dsp:cNvSpPr/>
      </dsp:nvSpPr>
      <dsp:spPr>
        <a:xfrm>
          <a:off x="649237" y="1688223"/>
          <a:ext cx="337094" cy="33709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944"/>
              </a:lnTo>
              <a:lnTo>
                <a:pt x="337094" y="337094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E88851-FA4C-4695-86ED-7EDB11EDB91D}">
      <dsp:nvSpPr>
        <dsp:cNvPr id="0" name=""/>
        <dsp:cNvSpPr/>
      </dsp:nvSpPr>
      <dsp:spPr>
        <a:xfrm>
          <a:off x="986332" y="4216432"/>
          <a:ext cx="2696755" cy="16854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3700" b="1" kern="1200" dirty="0" smtClean="0"/>
            <a:t>Чудный</a:t>
          </a:r>
          <a:endParaRPr lang="cs-CZ" sz="3700" kern="1200" dirty="0"/>
        </a:p>
      </dsp:txBody>
      <dsp:txXfrm>
        <a:off x="1035698" y="4265798"/>
        <a:ext cx="2598023" cy="1586740"/>
      </dsp:txXfrm>
    </dsp:sp>
    <dsp:sp modelId="{1460E176-2A15-4638-A2FD-BDA7A53D97A9}">
      <dsp:nvSpPr>
        <dsp:cNvPr id="0" name=""/>
        <dsp:cNvSpPr/>
      </dsp:nvSpPr>
      <dsp:spPr>
        <a:xfrm>
          <a:off x="4627222" y="24932"/>
          <a:ext cx="3370944" cy="16854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5300" b="1" kern="1200" dirty="0" smtClean="0"/>
            <a:t>Красный</a:t>
          </a:r>
          <a:endParaRPr lang="cs-CZ" sz="5300" b="1" kern="1200" dirty="0"/>
        </a:p>
      </dsp:txBody>
      <dsp:txXfrm>
        <a:off x="4676588" y="74298"/>
        <a:ext cx="3272212" cy="1586740"/>
      </dsp:txXfrm>
    </dsp:sp>
    <dsp:sp modelId="{6C1D348B-EE32-476E-8523-D53C78E82E36}">
      <dsp:nvSpPr>
        <dsp:cNvPr id="0" name=""/>
        <dsp:cNvSpPr/>
      </dsp:nvSpPr>
      <dsp:spPr>
        <a:xfrm>
          <a:off x="4964316" y="1710404"/>
          <a:ext cx="235696" cy="12419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1923"/>
              </a:lnTo>
              <a:lnTo>
                <a:pt x="235696" y="12419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A6E0B1-173C-457D-9F85-0E3F7D532E11}">
      <dsp:nvSpPr>
        <dsp:cNvPr id="0" name=""/>
        <dsp:cNvSpPr/>
      </dsp:nvSpPr>
      <dsp:spPr>
        <a:xfrm>
          <a:off x="5200013" y="2109591"/>
          <a:ext cx="2696755" cy="16854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/>
            <a:t>Červený</a:t>
          </a:r>
          <a:endParaRPr lang="cs-CZ" sz="3700" kern="1200" dirty="0"/>
        </a:p>
      </dsp:txBody>
      <dsp:txXfrm>
        <a:off x="5249379" y="2158957"/>
        <a:ext cx="2598023" cy="1586740"/>
      </dsp:txXfrm>
    </dsp:sp>
    <dsp:sp modelId="{E2A0FE56-920D-4B3F-B368-7F7E08A9A68D}">
      <dsp:nvSpPr>
        <dsp:cNvPr id="0" name=""/>
        <dsp:cNvSpPr/>
      </dsp:nvSpPr>
      <dsp:spPr>
        <a:xfrm>
          <a:off x="4964316" y="1710404"/>
          <a:ext cx="235696" cy="33487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8764"/>
              </a:lnTo>
              <a:lnTo>
                <a:pt x="235696" y="334876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F58FC3-A26D-4F58-A6DB-C0106D806461}">
      <dsp:nvSpPr>
        <dsp:cNvPr id="0" name=""/>
        <dsp:cNvSpPr/>
      </dsp:nvSpPr>
      <dsp:spPr>
        <a:xfrm>
          <a:off x="5200013" y="4216432"/>
          <a:ext cx="2696755" cy="16854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/>
            <a:t>Rudý</a:t>
          </a:r>
          <a:endParaRPr lang="cs-CZ" sz="3700" kern="1200" dirty="0"/>
        </a:p>
      </dsp:txBody>
      <dsp:txXfrm>
        <a:off x="5249379" y="4265798"/>
        <a:ext cx="2598023" cy="1586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396D4-94C8-485B-96E7-1F5212E45565}">
      <dsp:nvSpPr>
        <dsp:cNvPr id="0" name=""/>
        <dsp:cNvSpPr/>
      </dsp:nvSpPr>
      <dsp:spPr>
        <a:xfrm>
          <a:off x="357235" y="1819"/>
          <a:ext cx="3330862" cy="166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Hořký</a:t>
          </a:r>
          <a:endParaRPr lang="cs-CZ" sz="6500" b="1" kern="1200" dirty="0"/>
        </a:p>
      </dsp:txBody>
      <dsp:txXfrm>
        <a:off x="406014" y="50598"/>
        <a:ext cx="3233304" cy="1567873"/>
      </dsp:txXfrm>
    </dsp:sp>
    <dsp:sp modelId="{9D5C8DE6-FFE8-4D90-A5C9-AE3D728D5811}">
      <dsp:nvSpPr>
        <dsp:cNvPr id="0" name=""/>
        <dsp:cNvSpPr/>
      </dsp:nvSpPr>
      <dsp:spPr>
        <a:xfrm>
          <a:off x="690322" y="1667250"/>
          <a:ext cx="333086" cy="12490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9073"/>
              </a:lnTo>
              <a:lnTo>
                <a:pt x="333086" y="124907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C5FE96-E261-4FC9-9827-1A3F00FF8882}">
      <dsp:nvSpPr>
        <dsp:cNvPr id="0" name=""/>
        <dsp:cNvSpPr/>
      </dsp:nvSpPr>
      <dsp:spPr>
        <a:xfrm>
          <a:off x="1023408" y="2083608"/>
          <a:ext cx="2664689" cy="16654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600" b="1" kern="1200" dirty="0" smtClean="0"/>
            <a:t>Горький</a:t>
          </a:r>
          <a:endParaRPr lang="cs-CZ" sz="4600" kern="1200" dirty="0"/>
        </a:p>
      </dsp:txBody>
      <dsp:txXfrm>
        <a:off x="1072187" y="2132387"/>
        <a:ext cx="2567131" cy="1567873"/>
      </dsp:txXfrm>
    </dsp:sp>
    <dsp:sp modelId="{CDBA7694-FAE4-42F5-88E8-1B20DBE0CCF2}">
      <dsp:nvSpPr>
        <dsp:cNvPr id="0" name=""/>
        <dsp:cNvSpPr/>
      </dsp:nvSpPr>
      <dsp:spPr>
        <a:xfrm>
          <a:off x="690322" y="1667250"/>
          <a:ext cx="333086" cy="33308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0862"/>
              </a:lnTo>
              <a:lnTo>
                <a:pt x="333086" y="333086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03D158-150B-4E5E-A95C-A0092DC61AC9}">
      <dsp:nvSpPr>
        <dsp:cNvPr id="0" name=""/>
        <dsp:cNvSpPr/>
      </dsp:nvSpPr>
      <dsp:spPr>
        <a:xfrm>
          <a:off x="1023408" y="4165397"/>
          <a:ext cx="2664689" cy="16654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600" b="1" kern="1200" dirty="0" smtClean="0"/>
            <a:t>Терпкий</a:t>
          </a:r>
          <a:endParaRPr lang="cs-CZ" sz="4600" kern="1200" dirty="0"/>
        </a:p>
      </dsp:txBody>
      <dsp:txXfrm>
        <a:off x="1072187" y="4214176"/>
        <a:ext cx="2567131" cy="1567873"/>
      </dsp:txXfrm>
    </dsp:sp>
    <dsp:sp modelId="{FC1426D8-CC9B-4BE0-A60F-EF4F2DD72CF8}">
      <dsp:nvSpPr>
        <dsp:cNvPr id="0" name=""/>
        <dsp:cNvSpPr/>
      </dsp:nvSpPr>
      <dsp:spPr>
        <a:xfrm>
          <a:off x="4621006" y="23736"/>
          <a:ext cx="3330862" cy="166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Horký</a:t>
          </a:r>
          <a:endParaRPr lang="cs-CZ" sz="6500" b="1" kern="1200" dirty="0"/>
        </a:p>
      </dsp:txBody>
      <dsp:txXfrm>
        <a:off x="4669785" y="72515"/>
        <a:ext cx="3233304" cy="1567873"/>
      </dsp:txXfrm>
    </dsp:sp>
    <dsp:sp modelId="{409F8D98-00D2-4E3D-B02F-7966218F87C8}">
      <dsp:nvSpPr>
        <dsp:cNvPr id="0" name=""/>
        <dsp:cNvSpPr/>
      </dsp:nvSpPr>
      <dsp:spPr>
        <a:xfrm>
          <a:off x="4954092" y="1689167"/>
          <a:ext cx="232893" cy="12271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27156"/>
              </a:lnTo>
              <a:lnTo>
                <a:pt x="232893" y="1227156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6D670-43A8-4375-94B4-AC1ADB010773}">
      <dsp:nvSpPr>
        <dsp:cNvPr id="0" name=""/>
        <dsp:cNvSpPr/>
      </dsp:nvSpPr>
      <dsp:spPr>
        <a:xfrm>
          <a:off x="5186986" y="2083608"/>
          <a:ext cx="2664689" cy="16654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600" b="1" kern="1200" dirty="0" smtClean="0"/>
            <a:t>Горячий</a:t>
          </a:r>
          <a:endParaRPr lang="cs-CZ" sz="4600" kern="1200" dirty="0"/>
        </a:p>
      </dsp:txBody>
      <dsp:txXfrm>
        <a:off x="5235765" y="2132387"/>
        <a:ext cx="2567131" cy="1567873"/>
      </dsp:txXfrm>
    </dsp:sp>
    <dsp:sp modelId="{F6E5A6A9-254D-40AF-B437-2F30283A1646}">
      <dsp:nvSpPr>
        <dsp:cNvPr id="0" name=""/>
        <dsp:cNvSpPr/>
      </dsp:nvSpPr>
      <dsp:spPr>
        <a:xfrm>
          <a:off x="4954092" y="1689167"/>
          <a:ext cx="232893" cy="33089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08945"/>
              </a:lnTo>
              <a:lnTo>
                <a:pt x="232893" y="33089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4ACD87-10E3-4E0E-B04D-41A15EDB41EF}">
      <dsp:nvSpPr>
        <dsp:cNvPr id="0" name=""/>
        <dsp:cNvSpPr/>
      </dsp:nvSpPr>
      <dsp:spPr>
        <a:xfrm>
          <a:off x="5186986" y="4165397"/>
          <a:ext cx="2664689" cy="16654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600" b="1" kern="1200" dirty="0" smtClean="0"/>
            <a:t>Жаркий</a:t>
          </a:r>
          <a:endParaRPr lang="cs-CZ" sz="4600" kern="1200" dirty="0"/>
        </a:p>
      </dsp:txBody>
      <dsp:txXfrm>
        <a:off x="5235765" y="4214176"/>
        <a:ext cx="2567131" cy="15678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F463A-9B1F-4CAD-87E1-BBD028EE8324}">
      <dsp:nvSpPr>
        <dsp:cNvPr id="0" name=""/>
        <dsp:cNvSpPr/>
      </dsp:nvSpPr>
      <dsp:spPr>
        <a:xfrm>
          <a:off x="17" y="858779"/>
          <a:ext cx="3647514" cy="1823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Školák</a:t>
          </a:r>
          <a:endParaRPr lang="cs-CZ" sz="6500" b="1" kern="1200" dirty="0"/>
        </a:p>
      </dsp:txBody>
      <dsp:txXfrm>
        <a:off x="53433" y="912195"/>
        <a:ext cx="3540682" cy="1716925"/>
      </dsp:txXfrm>
    </dsp:sp>
    <dsp:sp modelId="{AEE83638-4738-4E41-92E6-485A37E5D635}">
      <dsp:nvSpPr>
        <dsp:cNvPr id="0" name=""/>
        <dsp:cNvSpPr/>
      </dsp:nvSpPr>
      <dsp:spPr>
        <a:xfrm>
          <a:off x="364768" y="2682536"/>
          <a:ext cx="365736" cy="13736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3635"/>
              </a:lnTo>
              <a:lnTo>
                <a:pt x="365736" y="137363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B82202-A24C-41C0-969B-D11DB6FEF379}">
      <dsp:nvSpPr>
        <dsp:cNvPr id="0" name=""/>
        <dsp:cNvSpPr/>
      </dsp:nvSpPr>
      <dsp:spPr>
        <a:xfrm>
          <a:off x="730504" y="3144293"/>
          <a:ext cx="2918011" cy="18237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000" b="1" kern="1200" dirty="0" smtClean="0">
              <a:solidFill>
                <a:schemeClr val="tx1">
                  <a:lumMod val="75000"/>
                  <a:lumOff val="25000"/>
                </a:schemeClr>
              </a:solidFill>
            </a:rPr>
            <a:t>школьн</a:t>
          </a:r>
          <a:r>
            <a:rPr lang="az-Cyrl-AZ" sz="4000" b="1" kern="1200" dirty="0" smtClean="0"/>
            <a:t>ик</a:t>
          </a:r>
          <a:endParaRPr lang="cs-CZ" sz="4000" kern="1200" dirty="0"/>
        </a:p>
      </dsp:txBody>
      <dsp:txXfrm>
        <a:off x="783920" y="3197709"/>
        <a:ext cx="2811179" cy="1716925"/>
      </dsp:txXfrm>
    </dsp:sp>
    <dsp:sp modelId="{816A51B2-DA74-4994-AE2D-5AD85C65DCED}">
      <dsp:nvSpPr>
        <dsp:cNvPr id="0" name=""/>
        <dsp:cNvSpPr/>
      </dsp:nvSpPr>
      <dsp:spPr>
        <a:xfrm>
          <a:off x="4560395" y="864597"/>
          <a:ext cx="3647514" cy="1823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Školník</a:t>
          </a:r>
          <a:endParaRPr lang="cs-CZ" sz="6500" b="1" kern="1200" dirty="0"/>
        </a:p>
      </dsp:txBody>
      <dsp:txXfrm>
        <a:off x="4613811" y="918013"/>
        <a:ext cx="3540682" cy="1716925"/>
      </dsp:txXfrm>
    </dsp:sp>
    <dsp:sp modelId="{43285B65-2131-4C5F-A16A-7C8E7C0533C0}">
      <dsp:nvSpPr>
        <dsp:cNvPr id="0" name=""/>
        <dsp:cNvSpPr/>
      </dsp:nvSpPr>
      <dsp:spPr>
        <a:xfrm>
          <a:off x="4925146" y="2688354"/>
          <a:ext cx="364751" cy="13678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7817"/>
              </a:lnTo>
              <a:lnTo>
                <a:pt x="364751" y="136781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8591D7-B683-422B-938F-93D15D7F78B5}">
      <dsp:nvSpPr>
        <dsp:cNvPr id="0" name=""/>
        <dsp:cNvSpPr/>
      </dsp:nvSpPr>
      <dsp:spPr>
        <a:xfrm>
          <a:off x="5289898" y="3144293"/>
          <a:ext cx="2918011" cy="18237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000" b="1" kern="1200" dirty="0" smtClean="0">
              <a:solidFill>
                <a:schemeClr val="tx1">
                  <a:lumMod val="75000"/>
                  <a:lumOff val="25000"/>
                </a:schemeClr>
              </a:solidFill>
            </a:rPr>
            <a:t>школьный </a:t>
          </a:r>
          <a:endParaRPr lang="cs-CZ" sz="4000" b="1" kern="1200" dirty="0" smtClean="0">
            <a:solidFill>
              <a:schemeClr val="tx1">
                <a:lumMod val="75000"/>
                <a:lumOff val="25000"/>
              </a:schemeClr>
            </a:solidFill>
          </a:endParaRPr>
        </a:p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4000" b="1" kern="1200" dirty="0" smtClean="0">
              <a:solidFill>
                <a:schemeClr val="tx1">
                  <a:lumMod val="75000"/>
                  <a:lumOff val="25000"/>
                </a:schemeClr>
              </a:solidFill>
            </a:rPr>
            <a:t>сторож</a:t>
          </a:r>
          <a:endParaRPr lang="cs-CZ" sz="4000" kern="1200" dirty="0"/>
        </a:p>
      </dsp:txBody>
      <dsp:txXfrm>
        <a:off x="5343314" y="3197709"/>
        <a:ext cx="2811179" cy="17169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11DF5-4E5A-496F-95A8-51595F318A68}">
      <dsp:nvSpPr>
        <dsp:cNvPr id="0" name=""/>
        <dsp:cNvSpPr/>
      </dsp:nvSpPr>
      <dsp:spPr>
        <a:xfrm>
          <a:off x="1002" y="864597"/>
          <a:ext cx="3647514" cy="1823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Moc</a:t>
          </a:r>
          <a:endParaRPr lang="cs-CZ" sz="6500" b="1" kern="1200" dirty="0"/>
        </a:p>
      </dsp:txBody>
      <dsp:txXfrm>
        <a:off x="54418" y="918013"/>
        <a:ext cx="3540682" cy="1716925"/>
      </dsp:txXfrm>
    </dsp:sp>
    <dsp:sp modelId="{989088FF-4415-479F-AB20-F6D746A470D7}">
      <dsp:nvSpPr>
        <dsp:cNvPr id="0" name=""/>
        <dsp:cNvSpPr/>
      </dsp:nvSpPr>
      <dsp:spPr>
        <a:xfrm>
          <a:off x="365753" y="2688354"/>
          <a:ext cx="364751" cy="13678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7817"/>
              </a:lnTo>
              <a:lnTo>
                <a:pt x="364751" y="136781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B04D1C-BF3F-4BA7-A1D0-FA4DD6A3DDC1}">
      <dsp:nvSpPr>
        <dsp:cNvPr id="0" name=""/>
        <dsp:cNvSpPr/>
      </dsp:nvSpPr>
      <dsp:spPr>
        <a:xfrm>
          <a:off x="730504" y="3144293"/>
          <a:ext cx="2918011" cy="18237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5300" b="1" kern="1200" dirty="0" smtClean="0"/>
            <a:t>власть</a:t>
          </a:r>
          <a:endParaRPr lang="cs-CZ" sz="5300" kern="1200" dirty="0"/>
        </a:p>
      </dsp:txBody>
      <dsp:txXfrm>
        <a:off x="783920" y="3197709"/>
        <a:ext cx="2811179" cy="1716925"/>
      </dsp:txXfrm>
    </dsp:sp>
    <dsp:sp modelId="{B338AE93-2FCA-4696-921F-3BDCDDB9E7A6}">
      <dsp:nvSpPr>
        <dsp:cNvPr id="0" name=""/>
        <dsp:cNvSpPr/>
      </dsp:nvSpPr>
      <dsp:spPr>
        <a:xfrm>
          <a:off x="4556966" y="888597"/>
          <a:ext cx="3647514" cy="1823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Vlast</a:t>
          </a:r>
          <a:endParaRPr lang="cs-CZ" sz="6500" b="1" kern="1200" dirty="0"/>
        </a:p>
      </dsp:txBody>
      <dsp:txXfrm>
        <a:off x="4610382" y="942013"/>
        <a:ext cx="3540682" cy="1716925"/>
      </dsp:txXfrm>
    </dsp:sp>
    <dsp:sp modelId="{E2A79D56-BB75-4D14-A2B6-CA573AD25074}">
      <dsp:nvSpPr>
        <dsp:cNvPr id="0" name=""/>
        <dsp:cNvSpPr/>
      </dsp:nvSpPr>
      <dsp:spPr>
        <a:xfrm>
          <a:off x="4921718" y="2712354"/>
          <a:ext cx="368180" cy="13438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43817"/>
              </a:lnTo>
              <a:lnTo>
                <a:pt x="368180" y="134381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B25441-F4DD-4B16-B007-D67B44B3C822}">
      <dsp:nvSpPr>
        <dsp:cNvPr id="0" name=""/>
        <dsp:cNvSpPr/>
      </dsp:nvSpPr>
      <dsp:spPr>
        <a:xfrm>
          <a:off x="5289898" y="3144293"/>
          <a:ext cx="2918011" cy="18237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5300" b="1" kern="1200" dirty="0" smtClean="0"/>
            <a:t>родина</a:t>
          </a:r>
          <a:endParaRPr lang="cs-CZ" sz="5300" kern="1200" dirty="0"/>
        </a:p>
      </dsp:txBody>
      <dsp:txXfrm>
        <a:off x="5343314" y="3197709"/>
        <a:ext cx="2811179" cy="17169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AFD4EF-DB3F-4792-B1F7-20B3C01C52E0}">
      <dsp:nvSpPr>
        <dsp:cNvPr id="0" name=""/>
        <dsp:cNvSpPr/>
      </dsp:nvSpPr>
      <dsp:spPr>
        <a:xfrm>
          <a:off x="1002" y="864597"/>
          <a:ext cx="3647514" cy="1823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Země</a:t>
          </a:r>
          <a:endParaRPr lang="cs-CZ" sz="6500" b="1" kern="1200" dirty="0"/>
        </a:p>
      </dsp:txBody>
      <dsp:txXfrm>
        <a:off x="54418" y="918013"/>
        <a:ext cx="3540682" cy="1716925"/>
      </dsp:txXfrm>
    </dsp:sp>
    <dsp:sp modelId="{3DEC91E6-7320-4358-BA12-79B4EC432F0C}">
      <dsp:nvSpPr>
        <dsp:cNvPr id="0" name=""/>
        <dsp:cNvSpPr/>
      </dsp:nvSpPr>
      <dsp:spPr>
        <a:xfrm>
          <a:off x="365753" y="2688354"/>
          <a:ext cx="364751" cy="13678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7817"/>
              </a:lnTo>
              <a:lnTo>
                <a:pt x="364751" y="136781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299D67-D8DC-4DF7-A31D-14601B8A0487}">
      <dsp:nvSpPr>
        <dsp:cNvPr id="0" name=""/>
        <dsp:cNvSpPr/>
      </dsp:nvSpPr>
      <dsp:spPr>
        <a:xfrm>
          <a:off x="730504" y="3144293"/>
          <a:ext cx="2918011" cy="18237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3400" b="1" kern="1200" dirty="0" smtClean="0"/>
            <a:t>страна</a:t>
          </a:r>
          <a:endParaRPr lang="cs-CZ" sz="3400" kern="1200" dirty="0"/>
        </a:p>
      </dsp:txBody>
      <dsp:txXfrm>
        <a:off x="783920" y="3197709"/>
        <a:ext cx="2811179" cy="1716925"/>
      </dsp:txXfrm>
    </dsp:sp>
    <dsp:sp modelId="{DC2ED787-7ABA-47C4-A3AF-E86ED70A35DC}">
      <dsp:nvSpPr>
        <dsp:cNvPr id="0" name=""/>
        <dsp:cNvSpPr/>
      </dsp:nvSpPr>
      <dsp:spPr>
        <a:xfrm>
          <a:off x="4560395" y="864597"/>
          <a:ext cx="3647514" cy="18237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Strana</a:t>
          </a:r>
          <a:endParaRPr lang="cs-CZ" sz="6500" b="1" kern="1200" dirty="0"/>
        </a:p>
      </dsp:txBody>
      <dsp:txXfrm>
        <a:off x="4613811" y="918013"/>
        <a:ext cx="3540682" cy="1716925"/>
      </dsp:txXfrm>
    </dsp:sp>
    <dsp:sp modelId="{C3F42776-3067-4C0B-ACCD-83839FE04553}">
      <dsp:nvSpPr>
        <dsp:cNvPr id="0" name=""/>
        <dsp:cNvSpPr/>
      </dsp:nvSpPr>
      <dsp:spPr>
        <a:xfrm>
          <a:off x="4925146" y="2688354"/>
          <a:ext cx="364751" cy="13678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7817"/>
              </a:lnTo>
              <a:lnTo>
                <a:pt x="364751" y="136781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5D08A6-7FEA-40C2-A185-156443A038E0}">
      <dsp:nvSpPr>
        <dsp:cNvPr id="0" name=""/>
        <dsp:cNvSpPr/>
      </dsp:nvSpPr>
      <dsp:spPr>
        <a:xfrm>
          <a:off x="5289898" y="3144293"/>
          <a:ext cx="2918011" cy="18237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az-Cyrl-AZ" sz="3400" b="1" kern="1200" dirty="0" smtClean="0"/>
            <a:t>Партия</a:t>
          </a:r>
          <a:endParaRPr lang="cs-CZ" sz="3400" b="1" kern="1200" dirty="0" smtClean="0"/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(polit. strana)</a:t>
          </a:r>
          <a:endParaRPr lang="cs-CZ" sz="3400" kern="1200" dirty="0"/>
        </a:p>
      </dsp:txBody>
      <dsp:txXfrm>
        <a:off x="5343314" y="3197709"/>
        <a:ext cx="2811179" cy="17169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A4391CF-D989-47F4-AB3C-8373FD29A49C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CDB1224-D967-466F-83EA-5A659FB317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412776"/>
            <a:ext cx="6637468" cy="1362075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Šablona 32</a:t>
            </a:r>
            <a:endParaRPr lang="cs-CZ" sz="54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83568" y="3356992"/>
            <a:ext cx="7776864" cy="116037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VY_32_INOVACE_10_16_Podobnosti</a:t>
            </a:r>
            <a:endParaRPr lang="cs-CZ" sz="3200" dirty="0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998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817160"/>
          </a:xfrm>
        </p:spPr>
        <p:txBody>
          <a:bodyPr/>
          <a:lstStyle/>
          <a:p>
            <a:pPr algn="ctr"/>
            <a:r>
              <a:rPr lang="cs-CZ" b="1" dirty="0" smtClean="0"/>
              <a:t>Podobnosti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72816"/>
            <a:ext cx="8208912" cy="475252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 </a:t>
            </a:r>
            <a:r>
              <a:rPr lang="cs-CZ" dirty="0" smtClean="0"/>
              <a:t>učivo – slovní podobnosti ČJ-RJ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Jazyk: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</a:t>
            </a:r>
            <a:r>
              <a:rPr lang="cs-CZ" dirty="0" smtClean="0"/>
              <a:t>uština - čeština</a:t>
            </a:r>
            <a:endParaRPr lang="cs-CZ" dirty="0"/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podobnosti, c</a:t>
            </a:r>
            <a:r>
              <a:rPr lang="az-Cyrl-AZ" dirty="0" smtClean="0">
                <a:solidFill>
                  <a:schemeClr val="tx1"/>
                </a:solidFill>
              </a:rPr>
              <a:t>ходства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učebního materiálu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Stupeň a typ vzdělávání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443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708476"/>
            <a:ext cx="8424936" cy="1702160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/>
              <a:t>PODOBNOSTI</a:t>
            </a:r>
            <a:br>
              <a:rPr lang="cs-CZ" sz="9600" b="1" dirty="0" smtClean="0"/>
            </a:br>
            <a:r>
              <a:rPr lang="cs-CZ" sz="9600" b="1" dirty="0" smtClean="0"/>
              <a:t>C</a:t>
            </a:r>
            <a:r>
              <a:rPr lang="az-Cyrl-AZ" sz="9600" b="1" dirty="0" smtClean="0"/>
              <a:t>ходства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/>
              <a:t>RJ - ČJ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82007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61704442"/>
              </p:ext>
            </p:extLst>
          </p:nvPr>
        </p:nvGraphicFramePr>
        <p:xfrm>
          <a:off x="467544" y="548680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15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82873715"/>
              </p:ext>
            </p:extLst>
          </p:nvPr>
        </p:nvGraphicFramePr>
        <p:xfrm>
          <a:off x="467544" y="620688"/>
          <a:ext cx="8208912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884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08527782"/>
              </p:ext>
            </p:extLst>
          </p:nvPr>
        </p:nvGraphicFramePr>
        <p:xfrm>
          <a:off x="467544" y="692696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501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endParaRPr lang="cs-CZ" sz="5400" b="1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59750286"/>
              </p:ext>
            </p:extLst>
          </p:nvPr>
        </p:nvGraphicFramePr>
        <p:xfrm>
          <a:off x="467544" y="692696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311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613732"/>
              </p:ext>
            </p:extLst>
          </p:nvPr>
        </p:nvGraphicFramePr>
        <p:xfrm>
          <a:off x="467544" y="692696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243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74668594"/>
              </p:ext>
            </p:extLst>
          </p:nvPr>
        </p:nvGraphicFramePr>
        <p:xfrm>
          <a:off x="467544" y="692696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261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73190865"/>
              </p:ext>
            </p:extLst>
          </p:nvPr>
        </p:nvGraphicFramePr>
        <p:xfrm>
          <a:off x="467544" y="692696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936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364088" y="5378152"/>
            <a:ext cx="156966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žízeň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81893" y="5301208"/>
            <a:ext cx="3483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az-Cyrl-A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Жажда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-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18700050"/>
              </p:ext>
            </p:extLst>
          </p:nvPr>
        </p:nvGraphicFramePr>
        <p:xfrm>
          <a:off x="755576" y="666080"/>
          <a:ext cx="7776864" cy="471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354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661748556"/>
              </p:ext>
            </p:extLst>
          </p:nvPr>
        </p:nvGraphicFramePr>
        <p:xfrm>
          <a:off x="611560" y="1340768"/>
          <a:ext cx="7848202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831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63126549"/>
              </p:ext>
            </p:extLst>
          </p:nvPr>
        </p:nvGraphicFramePr>
        <p:xfrm>
          <a:off x="755576" y="666080"/>
          <a:ext cx="7776864" cy="471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408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96927756"/>
              </p:ext>
            </p:extLst>
          </p:nvPr>
        </p:nvGraphicFramePr>
        <p:xfrm>
          <a:off x="755576" y="666080"/>
          <a:ext cx="7776864" cy="471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698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/>
              <a:t>Zdroje: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43608" y="2348880"/>
            <a:ext cx="6984776" cy="3267845"/>
          </a:xfrm>
        </p:spPr>
        <p:txBody>
          <a:bodyPr/>
          <a:lstStyle/>
          <a:p>
            <a:r>
              <a:rPr lang="cs-CZ" i="1" dirty="0"/>
              <a:t>Http://www.translit.ru/</a:t>
            </a:r>
            <a:r>
              <a:rPr lang="cs-CZ" dirty="0"/>
              <a:t> [online]. 2002 [cit. 2011-04-05]. Translit.ru - </a:t>
            </a:r>
            <a:r>
              <a:rPr lang="az-Cyrl-AZ" dirty="0"/>
              <a:t>транслитерация. </a:t>
            </a:r>
            <a:r>
              <a:rPr lang="cs-CZ" dirty="0"/>
              <a:t>Dostupné z WWW: &lt;www.translit.ru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14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169</TotalTime>
  <Words>172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Šablona 32</vt:lpstr>
      <vt:lpstr>Podobnosti</vt:lpstr>
      <vt:lpstr>PODOBNOSTI Cходства</vt:lpstr>
      <vt:lpstr>Prezentace aplikace PowerPoint</vt:lpstr>
      <vt:lpstr>Prezentace aplikace PowerPoint</vt:lpstr>
      <vt:lpstr>Prezentace aplikace PowerPoint</vt:lpstr>
      <vt:lpstr>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PODOBNOSTI Cходства</dc:title>
  <dc:creator>Admin</dc:creator>
  <cp:lastModifiedBy>Admin</cp:lastModifiedBy>
  <cp:revision>53</cp:revision>
  <dcterms:created xsi:type="dcterms:W3CDTF">2011-03-20T21:03:37Z</dcterms:created>
  <dcterms:modified xsi:type="dcterms:W3CDTF">2011-10-20T19:41:34Z</dcterms:modified>
</cp:coreProperties>
</file>