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301" r:id="rId5"/>
    <p:sldId id="258" r:id="rId6"/>
    <p:sldId id="285" r:id="rId7"/>
    <p:sldId id="302" r:id="rId8"/>
    <p:sldId id="259" r:id="rId9"/>
    <p:sldId id="286" r:id="rId10"/>
    <p:sldId id="303" r:id="rId11"/>
    <p:sldId id="287" r:id="rId12"/>
    <p:sldId id="288" r:id="rId13"/>
    <p:sldId id="304" r:id="rId14"/>
    <p:sldId id="290" r:id="rId15"/>
    <p:sldId id="289" r:id="rId16"/>
    <p:sldId id="305" r:id="rId17"/>
    <p:sldId id="291" r:id="rId18"/>
    <p:sldId id="292" r:id="rId19"/>
    <p:sldId id="306" r:id="rId20"/>
    <p:sldId id="293" r:id="rId21"/>
    <p:sldId id="294" r:id="rId22"/>
    <p:sldId id="307" r:id="rId23"/>
    <p:sldId id="295" r:id="rId24"/>
    <p:sldId id="296" r:id="rId25"/>
    <p:sldId id="308" r:id="rId26"/>
    <p:sldId id="297" r:id="rId27"/>
    <p:sldId id="298" r:id="rId28"/>
    <p:sldId id="309" r:id="rId29"/>
    <p:sldId id="299" r:id="rId30"/>
    <p:sldId id="300" r:id="rId31"/>
    <p:sldId id="310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37" d="100"/>
          <a:sy n="37" d="100"/>
        </p:scale>
        <p:origin x="-126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/>
          <a:lstStyle/>
          <a:p>
            <a:r>
              <a:rPr lang="en-US" dirty="0" smtClean="0"/>
              <a:t>COLOURS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51723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603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969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/>
              <a:t>WHITE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299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Snow is white.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408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91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BLACK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468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DUM LADA\doplňky\barvy\BlackCat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162"/>
            <a:ext cx="9150884" cy="686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This cat is black.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59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842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/>
              <a:t>YELLOW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422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UM LADA\doplňky\barvy\Su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Sun is yellow.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095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335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BLUE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78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DUM LADA\doplňky\barvy\blue-sk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Sky is blue.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09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0314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GREEN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246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UM LADA\doplňky\barvy\gra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Grass is green.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22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041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RED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27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DUM LADA\doplňky\barvy\red_delicious_app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-13147"/>
            <a:ext cx="6135889" cy="613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This apple is red.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550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3277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/>
              <a:t>ORANGE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201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DUM LADA\doplňky\barvy\Fungicide-Contaminated-Orange-Ju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" y="0"/>
            <a:ext cx="9137891" cy="609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Oranges are orange.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131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8318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/>
              <a:t>GREY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5880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DUM LADA\doplňky\barvy\grey-m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" y="1"/>
            <a:ext cx="9143088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This mouse is grey.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915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7245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/>
              <a:t>PINK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658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DUM LADA\doplňky\barvy\Pig-6-IAARIUBXLX-1680x10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19" y="-18466"/>
            <a:ext cx="9154320" cy="572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This pig is pink.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512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3732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36912"/>
            <a:ext cx="91440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BROWN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254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UM LADA\doplňky\barvy\brown_20dog_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0"/>
            <a:ext cx="6096000" cy="604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9144000" cy="1143000"/>
          </a:xfrm>
          <a:solidFill>
            <a:schemeClr val="tx1"/>
          </a:solidFill>
        </p:spPr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This dog is brown.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78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56</Words>
  <Application>Microsoft Office PowerPoint</Application>
  <PresentationFormat>Předvádění na obrazovce (4:3)</PresentationFormat>
  <Paragraphs>21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COLOURS</vt:lpstr>
      <vt:lpstr>Prezentace aplikace PowerPoint</vt:lpstr>
      <vt:lpstr>WHITE</vt:lpstr>
      <vt:lpstr>Snow is white.</vt:lpstr>
      <vt:lpstr>Prezentace aplikace PowerPoint</vt:lpstr>
      <vt:lpstr>BLACK</vt:lpstr>
      <vt:lpstr>This cat is black.</vt:lpstr>
      <vt:lpstr>Prezentace aplikace PowerPoint</vt:lpstr>
      <vt:lpstr>YELLOW</vt:lpstr>
      <vt:lpstr>Sun is yellow.</vt:lpstr>
      <vt:lpstr>Prezentace aplikace PowerPoint</vt:lpstr>
      <vt:lpstr>BLUE</vt:lpstr>
      <vt:lpstr>Sky is blue.</vt:lpstr>
      <vt:lpstr>Prezentace aplikace PowerPoint</vt:lpstr>
      <vt:lpstr>GREEN</vt:lpstr>
      <vt:lpstr>Grass is green.</vt:lpstr>
      <vt:lpstr>Prezentace aplikace PowerPoint</vt:lpstr>
      <vt:lpstr>RED</vt:lpstr>
      <vt:lpstr>This apple is red.</vt:lpstr>
      <vt:lpstr>Prezentace aplikace PowerPoint</vt:lpstr>
      <vt:lpstr>ORANGE</vt:lpstr>
      <vt:lpstr>Oranges are orange.</vt:lpstr>
      <vt:lpstr>Prezentace aplikace PowerPoint</vt:lpstr>
      <vt:lpstr>GREY</vt:lpstr>
      <vt:lpstr>This mouse is grey.</vt:lpstr>
      <vt:lpstr>Prezentace aplikace PowerPoint</vt:lpstr>
      <vt:lpstr>PINK</vt:lpstr>
      <vt:lpstr>This pig is pink.</vt:lpstr>
      <vt:lpstr>Prezentace aplikace PowerPoint</vt:lpstr>
      <vt:lpstr>BROWN</vt:lpstr>
      <vt:lpstr>This dog is brown.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Lada Novotna</cp:lastModifiedBy>
  <cp:revision>17</cp:revision>
  <dcterms:created xsi:type="dcterms:W3CDTF">2012-09-18T00:23:20Z</dcterms:created>
  <dcterms:modified xsi:type="dcterms:W3CDTF">2013-06-18T08:04:55Z</dcterms:modified>
</cp:coreProperties>
</file>