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61" r:id="rId6"/>
    <p:sldId id="259" r:id="rId7"/>
    <p:sldId id="262" r:id="rId8"/>
    <p:sldId id="260" r:id="rId9"/>
    <p:sldId id="263" r:id="rId10"/>
    <p:sldId id="267" r:id="rId11"/>
    <p:sldId id="266" r:id="rId12"/>
    <p:sldId id="268" r:id="rId13"/>
    <p:sldId id="269" r:id="rId14"/>
    <p:sldId id="270" r:id="rId15"/>
    <p:sldId id="273" r:id="rId16"/>
    <p:sldId id="272" r:id="rId17"/>
    <p:sldId id="271" r:id="rId18"/>
    <p:sldId id="26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 varScale="1">
        <p:scale>
          <a:sx n="35" d="100"/>
          <a:sy n="35" d="100"/>
        </p:scale>
        <p:origin x="-132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590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35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378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905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238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978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082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41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8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49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907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DD2012-AB4A-445F-8A05-2B8E0F0E229C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ED46A-0931-49A4-B77B-4A2B8F98BC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400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564904"/>
            <a:ext cx="7772400" cy="1470025"/>
          </a:xfrm>
        </p:spPr>
        <p:txBody>
          <a:bodyPr/>
          <a:lstStyle/>
          <a:p>
            <a:r>
              <a:rPr lang="en-US" sz="7200" dirty="0" smtClean="0"/>
              <a:t>MY BODY</a:t>
            </a:r>
            <a:endParaRPr lang="cs-CZ" sz="7200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987" y="5229200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6034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  <p:pic>
        <p:nvPicPr>
          <p:cNvPr id="1026" name="Picture 2" descr="C:\DUM LADA\doplňky\different-head-angl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96752"/>
            <a:ext cx="4032447" cy="4998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85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DUM LADA\doplňky\different-head-angl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96752"/>
            <a:ext cx="4032447" cy="4998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head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969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err="1" smtClean="0"/>
              <a:t>Wha</a:t>
            </a:r>
            <a:r>
              <a:rPr lang="cs-CZ" dirty="0" smtClean="0"/>
              <a:t>t</a:t>
            </a:r>
            <a:r>
              <a:rPr lang="en-US" dirty="0" smtClean="0"/>
              <a:t>’s this?</a:t>
            </a:r>
            <a:endParaRPr lang="cs-CZ" dirty="0"/>
          </a:p>
        </p:txBody>
      </p:sp>
      <p:pic>
        <p:nvPicPr>
          <p:cNvPr id="2050" name="Picture 2" descr="C:\DUM LADA\doplňky\shoulders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2816"/>
            <a:ext cx="4616642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5292080" y="2708920"/>
            <a:ext cx="1080120" cy="97210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15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err="1" smtClean="0"/>
              <a:t>Th</a:t>
            </a:r>
            <a:r>
              <a:rPr lang="en-US" dirty="0" smtClean="0"/>
              <a:t>is </a:t>
            </a:r>
            <a:r>
              <a:rPr lang="en-US" dirty="0" err="1" smtClean="0"/>
              <a:t>is</a:t>
            </a:r>
            <a:r>
              <a:rPr lang="en-US" dirty="0" smtClean="0"/>
              <a:t> a</a:t>
            </a:r>
            <a:r>
              <a:rPr lang="cs-CZ" dirty="0" smtClean="0"/>
              <a:t> </a:t>
            </a:r>
            <a:r>
              <a:rPr lang="cs-CZ" dirty="0" err="1" smtClean="0"/>
              <a:t>shoulder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4" name="Picture 2" descr="C:\DUM LADA\doplňky\shoulders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2816"/>
            <a:ext cx="4616642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5292080" y="2708920"/>
            <a:ext cx="1080120" cy="97210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99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  <p:pic>
        <p:nvPicPr>
          <p:cNvPr id="3074" name="Picture 2" descr="C:\DUM LADA\doplňky\knee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709" y="1772816"/>
            <a:ext cx="4109382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426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C:\DUM LADA\doplňky\knee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709" y="1772816"/>
            <a:ext cx="4109382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/>
              <a:t>k</a:t>
            </a:r>
            <a:r>
              <a:rPr lang="cs-CZ" dirty="0" err="1" smtClean="0"/>
              <a:t>nee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13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UM LADA\doplňky\31O4uuZuMUL._SL500_AA3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402" y="1196752"/>
            <a:ext cx="4343995" cy="4343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What</a:t>
            </a:r>
            <a:r>
              <a:rPr lang="cs-CZ" dirty="0"/>
              <a:t> </a:t>
            </a:r>
            <a:r>
              <a:rPr lang="en-US" dirty="0" smtClean="0"/>
              <a:t>is this?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195736" y="1570038"/>
            <a:ext cx="648072" cy="1138882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596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This is a toe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15" name="Picture 2" descr="C:\DUM LADA\doplňky\31O4uuZuMUL._SL500_AA300_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402" y="1196752"/>
            <a:ext cx="4343995" cy="4343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195736" y="1570038"/>
            <a:ext cx="648072" cy="1138882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3189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  <p:pic>
        <p:nvPicPr>
          <p:cNvPr id="5122" name="Picture 2" descr="C:\DUM LADA\doplňky\arm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708517"/>
            <a:ext cx="4392488" cy="6149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505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DUM LADA\doplňky\arm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708517"/>
            <a:ext cx="4392488" cy="6149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arm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9106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  <p:pic>
        <p:nvPicPr>
          <p:cNvPr id="5" name="Picture 2" descr="C:\DUM LADA\doplňky\han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602" y="1029905"/>
            <a:ext cx="4137595" cy="562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401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hand!</a:t>
            </a:r>
            <a:endParaRPr lang="cs-CZ" dirty="0"/>
          </a:p>
        </p:txBody>
      </p:sp>
      <p:pic>
        <p:nvPicPr>
          <p:cNvPr id="6146" name="Picture 2" descr="C:\DUM LADA\doplňky\han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602" y="1029905"/>
            <a:ext cx="4137595" cy="562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13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  <p:pic>
        <p:nvPicPr>
          <p:cNvPr id="7170" name="Picture 2" descr="C:\DUM LADA\doplňky\leg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842" y="969194"/>
            <a:ext cx="2703115" cy="5437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607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leg!</a:t>
            </a:r>
            <a:endParaRPr lang="cs-CZ" dirty="0"/>
          </a:p>
        </p:txBody>
      </p:sp>
      <p:pic>
        <p:nvPicPr>
          <p:cNvPr id="3" name="Picture 2" descr="C:\DUM LADA\doplňky\leg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842" y="969194"/>
            <a:ext cx="2703115" cy="5437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370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smtClean="0"/>
              <a:t>What’s this?</a:t>
            </a:r>
            <a:endParaRPr lang="cs-CZ" dirty="0"/>
          </a:p>
        </p:txBody>
      </p:sp>
      <p:pic>
        <p:nvPicPr>
          <p:cNvPr id="8194" name="Picture 2" descr="C:\DUM LADA\doplňky\foo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500" y="1412776"/>
            <a:ext cx="4349799" cy="504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0808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foot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5" name="Picture 2" descr="C:\DUM LADA\doplňky\foo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500" y="1412776"/>
            <a:ext cx="4349799" cy="5045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74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327992" y="111569"/>
            <a:ext cx="7772400" cy="6494221"/>
            <a:chOff x="327992" y="111569"/>
            <a:chExt cx="7772400" cy="6494221"/>
          </a:xfrm>
        </p:grpSpPr>
        <p:grpSp>
          <p:nvGrpSpPr>
            <p:cNvPr id="9" name="Skupina 8"/>
            <p:cNvGrpSpPr/>
            <p:nvPr/>
          </p:nvGrpSpPr>
          <p:grpSpPr>
            <a:xfrm>
              <a:off x="327992" y="111569"/>
              <a:ext cx="7772400" cy="6494221"/>
              <a:chOff x="327992" y="111569"/>
              <a:chExt cx="7772400" cy="6494221"/>
            </a:xfrm>
          </p:grpSpPr>
          <p:pic>
            <p:nvPicPr>
              <p:cNvPr id="11" name="Picture 4" descr="C:\DUM LADA\doplňky\outline-23897_640.png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11560" y="111569"/>
                <a:ext cx="7488832" cy="649422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327992" y="2564903"/>
                <a:ext cx="7772400" cy="1470025"/>
              </a:xfrm>
              <a:prstGeom prst="rect">
                <a:avLst/>
              </a:prstGeom>
            </p:spPr>
            <p:txBody>
              <a:bodyPr vert="horz" lIns="91440" tIns="45720" rIns="91440" bIns="45720" rtlCol="0" anchor="ctr">
                <a:normAutofit/>
              </a:bodyPr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en-US" sz="7200" dirty="0" smtClean="0"/>
                  <a:t>MY BODY</a:t>
                </a:r>
                <a:endParaRPr lang="cs-CZ" sz="7200" dirty="0"/>
              </a:p>
            </p:txBody>
          </p:sp>
        </p:grpSp>
        <p:sp>
          <p:nvSpPr>
            <p:cNvPr id="10" name="TextovéPole 9"/>
            <p:cNvSpPr txBox="1"/>
            <p:nvPr/>
          </p:nvSpPr>
          <p:spPr>
            <a:xfrm>
              <a:off x="327992" y="332656"/>
              <a:ext cx="3307904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smtClean="0"/>
                <a:t>1 </a:t>
              </a:r>
              <a:r>
                <a:rPr lang="cs-CZ" b="1" dirty="0" smtClean="0"/>
                <a:t>– HEAD</a:t>
              </a:r>
            </a:p>
            <a:p>
              <a:r>
                <a:rPr lang="cs-CZ" b="1" dirty="0" smtClean="0"/>
                <a:t>2 – SHOULDER</a:t>
              </a:r>
            </a:p>
            <a:p>
              <a:r>
                <a:rPr lang="cs-CZ" b="1" dirty="0" smtClean="0"/>
                <a:t>3 – KNEE</a:t>
              </a:r>
            </a:p>
            <a:p>
              <a:r>
                <a:rPr lang="cs-CZ" b="1" dirty="0" smtClean="0"/>
                <a:t>4 – TOE</a:t>
              </a:r>
            </a:p>
            <a:p>
              <a:r>
                <a:rPr lang="cs-CZ" b="1" dirty="0" smtClean="0"/>
                <a:t>5 – ARM</a:t>
              </a:r>
            </a:p>
            <a:p>
              <a:r>
                <a:rPr lang="cs-CZ" b="1" dirty="0" smtClean="0"/>
                <a:t>6 – HAND</a:t>
              </a:r>
            </a:p>
            <a:p>
              <a:r>
                <a:rPr lang="cs-CZ" b="1" dirty="0" smtClean="0"/>
                <a:t>7 – LEG</a:t>
              </a:r>
            </a:p>
            <a:p>
              <a:r>
                <a:rPr lang="cs-CZ" b="1" dirty="0" smtClean="0"/>
                <a:t>8 – FOOT</a:t>
              </a:r>
            </a:p>
          </p:txBody>
        </p:sp>
      </p:grpSp>
      <p:pic>
        <p:nvPicPr>
          <p:cNvPr id="7170" name="Picture 2" descr="C:\DUM LADA\doplňky\number-one-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4434"/>
            <a:ext cx="1092384" cy="109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UM LADA\doplňky\8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16" y="5511379"/>
            <a:ext cx="7620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UM LADA\doplňky\five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075" y="3192850"/>
            <a:ext cx="842078" cy="84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UM LADA\doplňky\number2c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302" y="2430738"/>
            <a:ext cx="7620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UM LADA\doplňky\number3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373216"/>
            <a:ext cx="772186" cy="772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UM LADA\doplňky\number-seven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162" y="5245239"/>
            <a:ext cx="1028140" cy="1028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DUM LADA\doplňky\4NumberFourInCircle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944" y="3845911"/>
            <a:ext cx="657672" cy="65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DUM LADA\doplňky\6NumberSixInCircle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503438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687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96</Words>
  <Application>Microsoft Office PowerPoint</Application>
  <PresentationFormat>Předvádění na obrazovce (4:3)</PresentationFormat>
  <Paragraphs>26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MY BODY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0KOD</dc:creator>
  <cp:lastModifiedBy>Lada Novotna</cp:lastModifiedBy>
  <cp:revision>19</cp:revision>
  <dcterms:created xsi:type="dcterms:W3CDTF">2012-09-18T00:23:20Z</dcterms:created>
  <dcterms:modified xsi:type="dcterms:W3CDTF">2013-06-18T08:06:18Z</dcterms:modified>
</cp:coreProperties>
</file>