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1"/>
  </p:notesMasterIdLst>
  <p:handoutMasterIdLst>
    <p:handoutMasterId r:id="rId32"/>
  </p:handoutMasterIdLst>
  <p:sldIdLst>
    <p:sldId id="311" r:id="rId2"/>
    <p:sldId id="312" r:id="rId3"/>
    <p:sldId id="313" r:id="rId4"/>
    <p:sldId id="260" r:id="rId5"/>
    <p:sldId id="265" r:id="rId6"/>
    <p:sldId id="316" r:id="rId7"/>
    <p:sldId id="317" r:id="rId8"/>
    <p:sldId id="318" r:id="rId9"/>
    <p:sldId id="339" r:id="rId10"/>
    <p:sldId id="320" r:id="rId11"/>
    <p:sldId id="321" r:id="rId12"/>
    <p:sldId id="322" r:id="rId13"/>
    <p:sldId id="323" r:id="rId14"/>
    <p:sldId id="324" r:id="rId15"/>
    <p:sldId id="325" r:id="rId16"/>
    <p:sldId id="326" r:id="rId17"/>
    <p:sldId id="327" r:id="rId18"/>
    <p:sldId id="328" r:id="rId19"/>
    <p:sldId id="329" r:id="rId20"/>
    <p:sldId id="330" r:id="rId21"/>
    <p:sldId id="331" r:id="rId22"/>
    <p:sldId id="332" r:id="rId23"/>
    <p:sldId id="333" r:id="rId24"/>
    <p:sldId id="334" r:id="rId25"/>
    <p:sldId id="335" r:id="rId26"/>
    <p:sldId id="336" r:id="rId27"/>
    <p:sldId id="337" r:id="rId28"/>
    <p:sldId id="338" r:id="rId29"/>
    <p:sldId id="314" r:id="rId3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E6D0CBEB-A4C1-48C1-8E37-FC873592DF5E}">
          <p14:sldIdLst>
            <p14:sldId id="311"/>
            <p14:sldId id="312"/>
            <p14:sldId id="313"/>
            <p14:sldId id="260"/>
            <p14:sldId id="265"/>
            <p14:sldId id="316"/>
            <p14:sldId id="317"/>
            <p14:sldId id="318"/>
            <p14:sldId id="339"/>
            <p14:sldId id="320"/>
            <p14:sldId id="321"/>
            <p14:sldId id="322"/>
            <p14:sldId id="323"/>
          </p14:sldIdLst>
        </p14:section>
        <p14:section name="Oddíl bez názvu" id="{ED80D826-6376-4339-B628-F82931DD77A0}">
          <p14:sldIdLst>
            <p14:sldId id="324"/>
            <p14:sldId id="325"/>
            <p14:sldId id="326"/>
            <p14:sldId id="327"/>
            <p14:sldId id="328"/>
            <p14:sldId id="329"/>
            <p14:sldId id="330"/>
            <p14:sldId id="331"/>
            <p14:sldId id="332"/>
            <p14:sldId id="333"/>
            <p14:sldId id="334"/>
            <p14:sldId id="335"/>
            <p14:sldId id="336"/>
            <p14:sldId id="337"/>
            <p14:sldId id="338"/>
            <p14:sldId id="314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66FF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26" autoAdjust="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03"/>
        <p:guide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48" d="100"/>
          <a:sy n="48" d="100"/>
        </p:scale>
        <p:origin x="-2382" y="-102"/>
      </p:cViewPr>
      <p:guideLst>
        <p:guide orient="horz" pos="2880"/>
        <p:guide pos="2160"/>
      </p:guideLst>
    </p:cSldViewPr>
  </p:notesViewPr>
  <p:gridSpacing cx="45005" cy="450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7E3281F-2584-4FE5-B503-467C265EF7E1}" type="datetimeFigureOut">
              <a:rPr lang="cs-CZ" smtClean="0"/>
              <a:t>18.6.2013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BFBC4F-1B9D-4234-8043-CC6744FE985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01242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7002A7-6E7B-473D-B472-55FE8BBDBB61}" type="datetimeFigureOut">
              <a:rPr lang="cs-CZ" smtClean="0"/>
              <a:t>18.6.2013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2A2F30-CCCF-4A1B-9734-FF068B21F8B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61526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2A2F30-CCCF-4A1B-9734-FF068B21F8BC}" type="slidenum">
              <a:rPr lang="cs-CZ" smtClean="0"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71851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2A2F30-CCCF-4A1B-9734-FF068B21F8BC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68400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846C-E3F0-4BCC-825F-77F7BC65B687}" type="datetimeFigureOut">
              <a:rPr lang="cs-CZ" smtClean="0"/>
              <a:t>18.6.2013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91967-B550-4228-8BF5-DE0270A44B5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846C-E3F0-4BCC-825F-77F7BC65B687}" type="datetimeFigureOut">
              <a:rPr lang="cs-CZ" smtClean="0"/>
              <a:t>18.6.2013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91967-B550-4228-8BF5-DE0270A44B5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846C-E3F0-4BCC-825F-77F7BC65B687}" type="datetimeFigureOut">
              <a:rPr lang="cs-CZ" smtClean="0"/>
              <a:t>18.6.2013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91967-B550-4228-8BF5-DE0270A44B5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846C-E3F0-4BCC-825F-77F7BC65B687}" type="datetimeFigureOut">
              <a:rPr lang="cs-CZ" smtClean="0"/>
              <a:t>18.6.2013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91967-B550-4228-8BF5-DE0270A44B5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846C-E3F0-4BCC-825F-77F7BC65B687}" type="datetimeFigureOut">
              <a:rPr lang="cs-CZ" smtClean="0"/>
              <a:t>18.6.2013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91967-B550-4228-8BF5-DE0270A44B5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846C-E3F0-4BCC-825F-77F7BC65B687}" type="datetimeFigureOut">
              <a:rPr lang="cs-CZ" smtClean="0"/>
              <a:t>18.6.2013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91967-B550-4228-8BF5-DE0270A44B5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846C-E3F0-4BCC-825F-77F7BC65B687}" type="datetimeFigureOut">
              <a:rPr lang="cs-CZ" smtClean="0"/>
              <a:t>18.6.2013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91967-B550-4228-8BF5-DE0270A44B5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846C-E3F0-4BCC-825F-77F7BC65B687}" type="datetimeFigureOut">
              <a:rPr lang="cs-CZ" smtClean="0"/>
              <a:t>18.6.2013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91967-B550-4228-8BF5-DE0270A44B5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846C-E3F0-4BCC-825F-77F7BC65B687}" type="datetimeFigureOut">
              <a:rPr lang="cs-CZ" smtClean="0"/>
              <a:t>18.6.2013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91967-B550-4228-8BF5-DE0270A44B5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846C-E3F0-4BCC-825F-77F7BC65B687}" type="datetimeFigureOut">
              <a:rPr lang="cs-CZ" smtClean="0"/>
              <a:t>18.6.2013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91967-B550-4228-8BF5-DE0270A44B5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846C-E3F0-4BCC-825F-77F7BC65B687}" type="datetimeFigureOut">
              <a:rPr lang="cs-CZ" smtClean="0"/>
              <a:t>18.6.2013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91967-B550-4228-8BF5-DE0270A44B5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27846C-E3F0-4BCC-825F-77F7BC65B687}" type="datetimeFigureOut">
              <a:rPr lang="cs-CZ" smtClean="0"/>
              <a:t>18.6.2013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E91967-B550-4228-8BF5-DE0270A44B55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6.xml"/><Relationship Id="rId13" Type="http://schemas.openxmlformats.org/officeDocument/2006/relationships/slide" Target="slide18.xml"/><Relationship Id="rId18" Type="http://schemas.openxmlformats.org/officeDocument/2006/relationships/slide" Target="slide11.xml"/><Relationship Id="rId3" Type="http://schemas.openxmlformats.org/officeDocument/2006/relationships/slide" Target="slide9.xml"/><Relationship Id="rId21" Type="http://schemas.openxmlformats.org/officeDocument/2006/relationships/slide" Target="slide8.xml"/><Relationship Id="rId7" Type="http://schemas.openxmlformats.org/officeDocument/2006/relationships/slide" Target="slide13.xml"/><Relationship Id="rId12" Type="http://schemas.openxmlformats.org/officeDocument/2006/relationships/slide" Target="slide14.xml"/><Relationship Id="rId17" Type="http://schemas.openxmlformats.org/officeDocument/2006/relationships/slide" Target="slide7.xml"/><Relationship Id="rId25" Type="http://schemas.openxmlformats.org/officeDocument/2006/relationships/slide" Target="slide12.xml"/><Relationship Id="rId2" Type="http://schemas.openxmlformats.org/officeDocument/2006/relationships/slide" Target="slide5.xml"/><Relationship Id="rId16" Type="http://schemas.openxmlformats.org/officeDocument/2006/relationships/slide" Target="slide28.xml"/><Relationship Id="rId20" Type="http://schemas.openxmlformats.org/officeDocument/2006/relationships/slide" Target="slide19.xml"/><Relationship Id="rId1" Type="http://schemas.openxmlformats.org/officeDocument/2006/relationships/slideLayout" Target="../slideLayouts/slideLayout7.xml"/><Relationship Id="rId6" Type="http://schemas.openxmlformats.org/officeDocument/2006/relationships/slide" Target="slide25.xml"/><Relationship Id="rId11" Type="http://schemas.openxmlformats.org/officeDocument/2006/relationships/slide" Target="slide10.xml"/><Relationship Id="rId24" Type="http://schemas.openxmlformats.org/officeDocument/2006/relationships/slide" Target="slide24.xml"/><Relationship Id="rId5" Type="http://schemas.openxmlformats.org/officeDocument/2006/relationships/slide" Target="slide21.xml"/><Relationship Id="rId15" Type="http://schemas.openxmlformats.org/officeDocument/2006/relationships/slide" Target="slide26.xml"/><Relationship Id="rId23" Type="http://schemas.openxmlformats.org/officeDocument/2006/relationships/slide" Target="slide20.xml"/><Relationship Id="rId10" Type="http://schemas.openxmlformats.org/officeDocument/2006/relationships/slide" Target="slide27.xml"/><Relationship Id="rId19" Type="http://schemas.openxmlformats.org/officeDocument/2006/relationships/slide" Target="slide15.xml"/><Relationship Id="rId4" Type="http://schemas.openxmlformats.org/officeDocument/2006/relationships/slide" Target="slide17.xml"/><Relationship Id="rId9" Type="http://schemas.openxmlformats.org/officeDocument/2006/relationships/slide" Target="slide23.xml"/><Relationship Id="rId14" Type="http://schemas.openxmlformats.org/officeDocument/2006/relationships/slide" Target="slide22.xml"/><Relationship Id="rId22" Type="http://schemas.openxmlformats.org/officeDocument/2006/relationships/slide" Target="slide16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slide" Target="slide29.xml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slide" Target="slide4.xml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slide" Target="slide29.xml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slide" Target="slide4.xml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gif"/><Relationship Id="rId3" Type="http://schemas.openxmlformats.org/officeDocument/2006/relationships/slideLayout" Target="../slideLayouts/slideLayout7.xml"/><Relationship Id="rId7" Type="http://schemas.openxmlformats.org/officeDocument/2006/relationships/slide" Target="slide4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5.wmf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2.xml"/><Relationship Id="rId9" Type="http://schemas.openxmlformats.org/officeDocument/2006/relationships/slide" Target="slide29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slide" Target="slide29.xml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slide" Target="slide4.xml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slide" Target="slide29.xml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slide" Target="slide4.xml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slide" Target="slide29.xml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slide" Target="slide4.xml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slide" Target="slide29.xml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slide" Target="slide4.xml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slide" Target="slide29.xml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slide" Target="slide4.xml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slide" Target="slide29.xml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slide" Target="slide4.xml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slide" Target="slide29.xml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slide" Target="slide4.xml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slide" Target="slide29.xml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slide" Target="slide4.xml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slide" Target="slide29.xml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slide" Target="slide4.xml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slide" Target="slide29.xml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slide" Target="slide4.xml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slide" Target="slide29.xml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slide" Target="slide4.xml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slide" Target="slide29.xml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slide" Target="slide4.xml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slide" Target="slide29.xml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slide" Target="slide4.xml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slide" Target="slide29.xml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slide" Target="slide4.xml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slide" Target="slide29.xml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slide" Target="slide4.xml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slide" Target="slide29.xml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slide" Target="slide4.xml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slide" Target="slide29.xml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slide" Target="slide4.xml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slide" Target="slide29.xml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slide" Target="slide4.xml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slide" Target="slide29.xml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slide" Target="slide4.xml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slide" Target="slide29.xml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slide" Target="slide4.xml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slide" Target="slide29.xml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slide" Target="slide4.xml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333375"/>
            <a:ext cx="7473950" cy="142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1" name="Podnadpis 2"/>
          <p:cNvSpPr txBox="1">
            <a:spLocks/>
          </p:cNvSpPr>
          <p:nvPr/>
        </p:nvSpPr>
        <p:spPr bwMode="auto">
          <a:xfrm>
            <a:off x="179512" y="1988840"/>
            <a:ext cx="8712968" cy="4772178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 školy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: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ZŠ Bor, okres Tachov, příspěvková organizace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Mgr. Irena Šeneková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Vytvořeno dne: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11.6.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2013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VY_32_INOVACE_1C_AJ8_20_Let′s learn  		      English by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plaing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III	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Číslo projektu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    CZ.1.07/1.4.00/21.3534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Vzdělávací oblast: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Angličtina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Vědomostní soutěž v angličtině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Ročník: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8.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ročník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Klíčová slova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: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game, game rules, choose a category 		</a:t>
            </a:r>
            <a:endParaRPr lang="cs-CZ" sz="2400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794755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ovéPole 1"/>
          <p:cNvSpPr txBox="1">
            <a:spLocks noChangeArrowheads="1"/>
          </p:cNvSpPr>
          <p:nvPr/>
        </p:nvSpPr>
        <p:spPr bwMode="auto">
          <a:xfrm>
            <a:off x="683568" y="1412776"/>
            <a:ext cx="7561212" cy="1815882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sz="32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pPr>
              <a:defRPr/>
            </a:pPr>
            <a:endParaRPr lang="cs-CZ" sz="240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r>
              <a:rPr lang="cs-CZ" sz="2400" dirty="0" smtClean="0">
                <a:ln w="12700">
                  <a:noFill/>
                  <a:prstDash val="solid"/>
                </a:ln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Vědomostní hra v angličtině III</a:t>
            </a:r>
            <a:endParaRPr lang="cs-CZ" sz="240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206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39552" y="4869160"/>
            <a:ext cx="813690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Soutěží 2-4 týmy. Soutěžící si vybírají střídavě libovolné okruhy otázek.  Po zvukovém signálu musí tým zodpovědět zvolenou otázku. Pokud odpověď bude chybná </a:t>
            </a:r>
            <a:r>
              <a:rPr lang="cs-CZ" dirty="0"/>
              <a:t>,</a:t>
            </a:r>
            <a:r>
              <a:rPr lang="cs-CZ" dirty="0" smtClean="0"/>
              <a:t> nebo otázka nebude zodpovězena vůbec, odpovídat </a:t>
            </a:r>
            <a:r>
              <a:rPr lang="cs-CZ" dirty="0"/>
              <a:t> </a:t>
            </a:r>
            <a:r>
              <a:rPr lang="cs-CZ" dirty="0" smtClean="0"/>
              <a:t>může další tým. Po kliknutí se pod modrým polem objeví správná odpověď.  Učitel zaznamenává příslušný počet bodů. V případě nesprávné odpovědi se  body odečítají. Vyhrává tým s nejvyšším počtem bodů</a:t>
            </a:r>
            <a:r>
              <a:rPr lang="cs-CZ" b="1" dirty="0" smtClean="0"/>
              <a:t> </a:t>
            </a:r>
            <a:r>
              <a:rPr lang="cs-CZ" dirty="0" smtClean="0"/>
              <a:t>.  </a:t>
            </a:r>
            <a:r>
              <a:rPr lang="cs-CZ" dirty="0"/>
              <a:t>T</a:t>
            </a:r>
            <a:r>
              <a:rPr lang="cs-CZ" dirty="0" smtClean="0"/>
              <a:t>lačítkem „back“ se vrátíte na herní pole.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58637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916832"/>
            <a:ext cx="9143999" cy="2985433"/>
          </a:xfrm>
          <a:prstGeom prst="rect">
            <a:avLst/>
          </a:prstGeom>
          <a:ln>
            <a:noFill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>
              <a:defRPr/>
            </a:pPr>
            <a:endParaRPr lang="cs-CZ" sz="4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r>
              <a:rPr lang="cs-CZ" sz="6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Let′s learn English by </a:t>
            </a:r>
            <a:r>
              <a:rPr lang="cs-CZ" sz="6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playing</a:t>
            </a:r>
            <a:r>
              <a:rPr lang="cs-CZ" sz="6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III</a:t>
            </a:r>
            <a:endParaRPr lang="cs-CZ" sz="6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8" name="Picture 4" descr="C:\Users\Uživatel\AppData\Local\Microsoft\Windows\Temporary Internet Files\Content.IE5\P491G3CX\MP90042375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2180" y="209534"/>
            <a:ext cx="2647172" cy="2673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živatel\AppData\Local\Microsoft\Windows\Temporary Internet Files\Content.IE5\P491G3CX\MC900404657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208991">
            <a:off x="80672" y="301012"/>
            <a:ext cx="2567211" cy="2673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0774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Obdélník 28">
            <a:hlinkClick r:id="rId2" action="ppaction://hlinksldjump"/>
          </p:cNvPr>
          <p:cNvSpPr/>
          <p:nvPr/>
        </p:nvSpPr>
        <p:spPr>
          <a:xfrm>
            <a:off x="264759" y="1091370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100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30" name="Obdélník 29">
            <a:hlinkClick r:id="rId3" action="ppaction://hlinksldjump"/>
          </p:cNvPr>
          <p:cNvSpPr/>
          <p:nvPr/>
        </p:nvSpPr>
        <p:spPr>
          <a:xfrm>
            <a:off x="1776927" y="110254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100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31" name="Obdélník 30">
            <a:hlinkClick r:id="rId4" action="ppaction://hlinksldjump"/>
          </p:cNvPr>
          <p:cNvSpPr/>
          <p:nvPr/>
        </p:nvSpPr>
        <p:spPr>
          <a:xfrm>
            <a:off x="4671474" y="110254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100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32" name="Obdélník 31">
            <a:hlinkClick r:id="rId5" action="ppaction://hlinksldjump"/>
          </p:cNvPr>
          <p:cNvSpPr/>
          <p:nvPr/>
        </p:nvSpPr>
        <p:spPr>
          <a:xfrm>
            <a:off x="6140800" y="110254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100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33" name="Obdélník 32">
            <a:hlinkClick r:id="rId6" action="ppaction://hlinksldjump"/>
          </p:cNvPr>
          <p:cNvSpPr/>
          <p:nvPr/>
        </p:nvSpPr>
        <p:spPr>
          <a:xfrm>
            <a:off x="7609575" y="110254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100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34" name="Obdélník 33">
            <a:hlinkClick r:id="rId7" action="ppaction://hlinksldjump"/>
          </p:cNvPr>
          <p:cNvSpPr/>
          <p:nvPr/>
        </p:nvSpPr>
        <p:spPr>
          <a:xfrm>
            <a:off x="3217087" y="110254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100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35" name="Obdélník 34">
            <a:hlinkClick r:id="rId8" action="ppaction://hlinksldjump"/>
          </p:cNvPr>
          <p:cNvSpPr/>
          <p:nvPr/>
        </p:nvSpPr>
        <p:spPr>
          <a:xfrm>
            <a:off x="264759" y="254270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200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36" name="Obdélník 35">
            <a:hlinkClick r:id="rId9" action="ppaction://hlinksldjump"/>
          </p:cNvPr>
          <p:cNvSpPr/>
          <p:nvPr/>
        </p:nvSpPr>
        <p:spPr>
          <a:xfrm>
            <a:off x="6132975" y="398286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300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37" name="Obdélník 36">
            <a:hlinkClick r:id="rId10" action="ppaction://hlinksldjump"/>
          </p:cNvPr>
          <p:cNvSpPr/>
          <p:nvPr/>
        </p:nvSpPr>
        <p:spPr>
          <a:xfrm>
            <a:off x="7609575" y="398286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300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38" name="Obdélník 37">
            <a:hlinkClick r:id="rId11" action="ppaction://hlinksldjump"/>
          </p:cNvPr>
          <p:cNvSpPr/>
          <p:nvPr/>
        </p:nvSpPr>
        <p:spPr>
          <a:xfrm>
            <a:off x="1776927" y="254270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200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39" name="Obdélník 38">
            <a:hlinkClick r:id="rId12" action="ppaction://hlinksldjump"/>
          </p:cNvPr>
          <p:cNvSpPr/>
          <p:nvPr/>
        </p:nvSpPr>
        <p:spPr>
          <a:xfrm>
            <a:off x="3217087" y="254270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200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40" name="Obdélník 39">
            <a:hlinkClick r:id="rId13" action="ppaction://hlinksldjump"/>
          </p:cNvPr>
          <p:cNvSpPr/>
          <p:nvPr/>
        </p:nvSpPr>
        <p:spPr>
          <a:xfrm>
            <a:off x="4657247" y="254270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200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41" name="Obdélník 40">
            <a:hlinkClick r:id="rId14" action="ppaction://hlinksldjump"/>
          </p:cNvPr>
          <p:cNvSpPr/>
          <p:nvPr/>
        </p:nvSpPr>
        <p:spPr>
          <a:xfrm>
            <a:off x="6147379" y="254270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200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42" name="Obdélník 41">
            <a:hlinkClick r:id="rId15" action="ppaction://hlinksldjump"/>
          </p:cNvPr>
          <p:cNvSpPr/>
          <p:nvPr/>
        </p:nvSpPr>
        <p:spPr>
          <a:xfrm>
            <a:off x="7609575" y="254270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200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43" name="Obdélník 42">
            <a:hlinkClick r:id="rId16" action="ppaction://hlinksldjump"/>
          </p:cNvPr>
          <p:cNvSpPr/>
          <p:nvPr/>
        </p:nvSpPr>
        <p:spPr>
          <a:xfrm>
            <a:off x="7609575" y="542302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400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44" name="Obdélník 43">
            <a:hlinkClick r:id="rId17" action="ppaction://hlinksldjump"/>
          </p:cNvPr>
          <p:cNvSpPr/>
          <p:nvPr/>
        </p:nvSpPr>
        <p:spPr>
          <a:xfrm>
            <a:off x="264759" y="398286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300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45" name="Obdélník 44">
            <a:hlinkClick r:id="rId18" action="ppaction://hlinksldjump"/>
          </p:cNvPr>
          <p:cNvSpPr/>
          <p:nvPr/>
        </p:nvSpPr>
        <p:spPr>
          <a:xfrm>
            <a:off x="1776927" y="398286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300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46" name="Obdélník 45">
            <a:hlinkClick r:id="rId19" action="ppaction://hlinksldjump"/>
          </p:cNvPr>
          <p:cNvSpPr/>
          <p:nvPr/>
        </p:nvSpPr>
        <p:spPr>
          <a:xfrm>
            <a:off x="3217087" y="398286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300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47" name="Obdélník 46">
            <a:hlinkClick r:id="rId20" action="ppaction://hlinksldjump"/>
          </p:cNvPr>
          <p:cNvSpPr/>
          <p:nvPr/>
        </p:nvSpPr>
        <p:spPr>
          <a:xfrm>
            <a:off x="4657247" y="398286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300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48" name="Obdélník 47">
            <a:hlinkClick r:id="rId21" action="ppaction://hlinksldjump"/>
          </p:cNvPr>
          <p:cNvSpPr/>
          <p:nvPr/>
        </p:nvSpPr>
        <p:spPr>
          <a:xfrm>
            <a:off x="264759" y="542302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400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49" name="Obdélník 48">
            <a:hlinkClick r:id="rId22" action="ppaction://hlinksldjump"/>
          </p:cNvPr>
          <p:cNvSpPr/>
          <p:nvPr/>
        </p:nvSpPr>
        <p:spPr>
          <a:xfrm>
            <a:off x="3217087" y="542302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400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50" name="Obdélník 49">
            <a:hlinkClick r:id="rId23" action="ppaction://hlinksldjump"/>
          </p:cNvPr>
          <p:cNvSpPr/>
          <p:nvPr/>
        </p:nvSpPr>
        <p:spPr>
          <a:xfrm>
            <a:off x="4657247" y="542302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400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51" name="Obdélník 50">
            <a:hlinkClick r:id="rId24" action="ppaction://hlinksldjump"/>
          </p:cNvPr>
          <p:cNvSpPr/>
          <p:nvPr/>
        </p:nvSpPr>
        <p:spPr>
          <a:xfrm>
            <a:off x="6132975" y="542302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400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52" name="Obdélník 51">
            <a:hlinkClick r:id="rId25" action="ppaction://hlinksldjump"/>
          </p:cNvPr>
          <p:cNvSpPr/>
          <p:nvPr/>
        </p:nvSpPr>
        <p:spPr>
          <a:xfrm>
            <a:off x="1776927" y="542302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400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145079" y="233645"/>
            <a:ext cx="1473304" cy="684000"/>
          </a:xfrm>
          <a:prstGeom prst="rect">
            <a:avLst/>
          </a:prstGeom>
          <a:solidFill>
            <a:srgbClr val="92D050"/>
          </a:solidFill>
          <a:scene3d>
            <a:camera prst="orthographicFront"/>
            <a:lightRig rig="threePt" dir="t">
              <a:rot lat="0" lon="0" rev="600000"/>
            </a:lightRig>
          </a:scene3d>
          <a:sp3d extrusionH="184150">
            <a:bevelT w="292100" h="24765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Vocabulary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7604389" y="269725"/>
            <a:ext cx="1436345" cy="684000"/>
          </a:xfrm>
          <a:prstGeom prst="rect">
            <a:avLst/>
          </a:prstGeom>
          <a:solidFill>
            <a:srgbClr val="92D050"/>
          </a:solidFill>
          <a:scene3d>
            <a:camera prst="orthographicFront"/>
            <a:lightRig rig="threePt" dir="t">
              <a:rot lat="0" lon="0" rev="600000"/>
            </a:lightRig>
          </a:scene3d>
          <a:sp3d extrusionH="184150">
            <a:bevelT w="292100" h="24765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Geography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4" name="Obdélník 53"/>
          <p:cNvSpPr/>
          <p:nvPr/>
        </p:nvSpPr>
        <p:spPr>
          <a:xfrm>
            <a:off x="264759" y="233645"/>
            <a:ext cx="1296144" cy="684000"/>
          </a:xfrm>
          <a:prstGeom prst="rect">
            <a:avLst/>
          </a:prstGeom>
          <a:solidFill>
            <a:srgbClr val="92D050"/>
          </a:solidFill>
          <a:scene3d>
            <a:camera prst="orthographicFront"/>
            <a:lightRig rig="threePt" dir="t">
              <a:rot lat="0" lon="0" rev="600000"/>
            </a:lightRig>
          </a:scene3d>
          <a:sp3d extrusionH="184150">
            <a:bevelT w="292100" h="24765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Grammar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1704919" y="233645"/>
            <a:ext cx="1296144" cy="684000"/>
          </a:xfrm>
          <a:prstGeom prst="rect">
            <a:avLst/>
          </a:prstGeom>
          <a:solidFill>
            <a:srgbClr val="92D050"/>
          </a:solidFill>
          <a:scene3d>
            <a:camera prst="orthographicFront"/>
            <a:lightRig rig="threePt" dir="t">
              <a:rot lat="0" lon="0" rev="600000"/>
            </a:lightRig>
          </a:scene3d>
          <a:sp3d extrusionH="184150">
            <a:bevelT w="292100" h="24765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Animals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6" name="Obdélník 55"/>
          <p:cNvSpPr/>
          <p:nvPr/>
        </p:nvSpPr>
        <p:spPr>
          <a:xfrm>
            <a:off x="4729255" y="246923"/>
            <a:ext cx="1296144" cy="684000"/>
          </a:xfrm>
          <a:prstGeom prst="rect">
            <a:avLst/>
          </a:prstGeom>
          <a:solidFill>
            <a:srgbClr val="92D050"/>
          </a:solidFill>
          <a:scene3d>
            <a:camera prst="orthographicFront"/>
            <a:lightRig rig="threePt" dir="t">
              <a:rot lat="0" lon="0" rev="600000"/>
            </a:lightRig>
          </a:scene3d>
          <a:sp3d extrusionH="184150">
            <a:bevelT w="292100" h="24765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Culture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7" name="Obdélník 56"/>
          <p:cNvSpPr/>
          <p:nvPr/>
        </p:nvSpPr>
        <p:spPr>
          <a:xfrm>
            <a:off x="6146214" y="269725"/>
            <a:ext cx="1296144" cy="684000"/>
          </a:xfrm>
          <a:prstGeom prst="rect">
            <a:avLst/>
          </a:prstGeom>
          <a:solidFill>
            <a:srgbClr val="92D050"/>
          </a:solidFill>
          <a:scene3d>
            <a:camera prst="orthographicFront"/>
            <a:lightRig rig="threePt" dir="t">
              <a:rot lat="0" lon="0" rev="600000"/>
            </a:lightRig>
          </a:scene3d>
          <a:sp3d extrusionH="184150">
            <a:bevelT w="292100" h="24765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Idioms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0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4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</p:childTnLst>
        </p:cTn>
      </p:par>
    </p:tnLst>
    <p:bldLst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21699" y="2680580"/>
            <a:ext cx="3240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can</a:t>
            </a:r>
            <a:r>
              <a:rPr lang="cs-CZ" sz="2400" dirty="0" smtClean="0"/>
              <a:t> he?</a:t>
            </a:r>
          </a:p>
          <a:p>
            <a:r>
              <a:rPr lang="cs-CZ" sz="2400" dirty="0" smtClean="0"/>
              <a:t>are </a:t>
            </a:r>
            <a:r>
              <a:rPr lang="cs-CZ" sz="2400" dirty="0" smtClean="0"/>
              <a:t>you</a:t>
            </a:r>
            <a:r>
              <a:rPr lang="cs-CZ" sz="2400" dirty="0" smtClean="0"/>
              <a:t>?</a:t>
            </a:r>
          </a:p>
          <a:p>
            <a:r>
              <a:rPr lang="cs-CZ" sz="2400" dirty="0" smtClean="0"/>
              <a:t>didn‘t</a:t>
            </a:r>
            <a:r>
              <a:rPr lang="cs-CZ" sz="2400" dirty="0" smtClean="0"/>
              <a:t> </a:t>
            </a:r>
            <a:r>
              <a:rPr lang="cs-CZ" sz="2400" dirty="0" smtClean="0"/>
              <a:t>it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sp>
        <p:nvSpPr>
          <p:cNvPr id="12" name="Obdélník 11"/>
          <p:cNvSpPr/>
          <p:nvPr/>
        </p:nvSpPr>
        <p:spPr>
          <a:xfrm>
            <a:off x="881590" y="2440749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Grammer</a:t>
            </a:r>
          </a:p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100</a:t>
            </a:r>
            <a:endParaRPr lang="cs-CZ" sz="4000" dirty="0"/>
          </a:p>
        </p:txBody>
      </p:sp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8954" y="1732586"/>
            <a:ext cx="1059790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6" action="ppaction://hlinksldjump"/>
          </p:cNvPr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8849" y="5959886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8" action="ppaction://hlinksldjump"/>
          </p:cNvPr>
          <p:cNvSpPr/>
          <p:nvPr/>
        </p:nvSpPr>
        <p:spPr>
          <a:xfrm>
            <a:off x="485189" y="6028432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80859" y="132020"/>
            <a:ext cx="73765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Add</a:t>
            </a:r>
            <a:r>
              <a:rPr lang="cs-CZ" sz="2400" dirty="0" smtClean="0"/>
              <a:t> </a:t>
            </a:r>
            <a:r>
              <a:rPr lang="cs-CZ" sz="2400" b="1" dirty="0" smtClean="0"/>
              <a:t>question</a:t>
            </a:r>
            <a:r>
              <a:rPr lang="cs-CZ" sz="2400" b="1" dirty="0" smtClean="0"/>
              <a:t> </a:t>
            </a:r>
            <a:r>
              <a:rPr lang="cs-CZ" sz="2400" b="1" dirty="0" smtClean="0"/>
              <a:t>tags</a:t>
            </a:r>
            <a:r>
              <a:rPr lang="cs-CZ" sz="2400" b="1" dirty="0" smtClean="0"/>
              <a:t> </a:t>
            </a:r>
            <a:r>
              <a:rPr lang="cs-CZ" sz="2400" dirty="0" smtClean="0"/>
              <a:t>to </a:t>
            </a:r>
            <a:r>
              <a:rPr lang="cs-CZ" sz="2400" dirty="0" smtClean="0"/>
              <a:t>the</a:t>
            </a:r>
            <a:r>
              <a:rPr lang="cs-CZ" sz="2400" dirty="0" smtClean="0"/>
              <a:t> </a:t>
            </a:r>
            <a:r>
              <a:rPr lang="cs-CZ" sz="2400" dirty="0" smtClean="0"/>
              <a:t>statements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47431" y="840485"/>
            <a:ext cx="685988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2400" dirty="0" smtClean="0"/>
              <a:t>George </a:t>
            </a:r>
            <a:r>
              <a:rPr lang="cs-CZ" sz="2400" dirty="0" smtClean="0"/>
              <a:t>can‘t</a:t>
            </a:r>
            <a:r>
              <a:rPr lang="cs-CZ" sz="2400" dirty="0" smtClean="0"/>
              <a:t> </a:t>
            </a:r>
            <a:r>
              <a:rPr lang="cs-CZ" sz="2400" dirty="0" smtClean="0"/>
              <a:t>dance</a:t>
            </a:r>
            <a:r>
              <a:rPr lang="cs-CZ" sz="2400" dirty="0" smtClean="0"/>
              <a:t>, _________ ?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 smtClean="0"/>
              <a:t>You</a:t>
            </a:r>
            <a:r>
              <a:rPr lang="cs-CZ" sz="2400" dirty="0" smtClean="0"/>
              <a:t> </a:t>
            </a:r>
            <a:r>
              <a:rPr lang="cs-CZ" sz="2400" dirty="0" smtClean="0"/>
              <a:t>aren‘t</a:t>
            </a:r>
            <a:r>
              <a:rPr lang="cs-CZ" sz="2400" dirty="0" smtClean="0"/>
              <a:t> </a:t>
            </a:r>
            <a:r>
              <a:rPr lang="cs-CZ" sz="2400" dirty="0" smtClean="0"/>
              <a:t>going</a:t>
            </a:r>
            <a:r>
              <a:rPr lang="cs-CZ" sz="2400" dirty="0" smtClean="0"/>
              <a:t> </a:t>
            </a:r>
            <a:r>
              <a:rPr lang="cs-CZ" sz="2400" dirty="0" smtClean="0"/>
              <a:t>out</a:t>
            </a:r>
            <a:r>
              <a:rPr lang="cs-CZ" sz="2400" dirty="0" smtClean="0"/>
              <a:t> </a:t>
            </a:r>
            <a:r>
              <a:rPr lang="cs-CZ" sz="2400" dirty="0" smtClean="0"/>
              <a:t>tonight</a:t>
            </a:r>
            <a:r>
              <a:rPr lang="cs-CZ" sz="2400" dirty="0" smtClean="0"/>
              <a:t>, __________ ?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 smtClean="0"/>
              <a:t>It</a:t>
            </a:r>
            <a:r>
              <a:rPr lang="cs-CZ" sz="2400" dirty="0" smtClean="0"/>
              <a:t> </a:t>
            </a:r>
            <a:r>
              <a:rPr lang="cs-CZ" sz="2400" dirty="0" smtClean="0"/>
              <a:t>rained</a:t>
            </a:r>
            <a:r>
              <a:rPr lang="cs-CZ" sz="2400" dirty="0" smtClean="0"/>
              <a:t> on </a:t>
            </a:r>
            <a:r>
              <a:rPr lang="cs-CZ" sz="2400" dirty="0" smtClean="0"/>
              <a:t>Tuesday</a:t>
            </a:r>
            <a:r>
              <a:rPr lang="cs-CZ" sz="2400" dirty="0" smtClean="0"/>
              <a:t>, ____________ ?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61610" y="2933945"/>
            <a:ext cx="382542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Shall</a:t>
            </a:r>
            <a:endParaRPr lang="cs-CZ" sz="24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Would</a:t>
            </a:r>
            <a:endParaRPr lang="cs-CZ" sz="24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Will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0858" y="188639"/>
            <a:ext cx="647640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Complete</a:t>
            </a:r>
            <a:r>
              <a:rPr lang="cs-CZ" sz="2400" dirty="0" smtClean="0"/>
              <a:t> </a:t>
            </a:r>
            <a:r>
              <a:rPr lang="cs-CZ" sz="2400" dirty="0" smtClean="0"/>
              <a:t>the</a:t>
            </a:r>
            <a:r>
              <a:rPr lang="cs-CZ" sz="2400" dirty="0" smtClean="0"/>
              <a:t> </a:t>
            </a:r>
            <a:r>
              <a:rPr lang="cs-CZ" sz="2400" dirty="0" smtClean="0"/>
              <a:t>sentences</a:t>
            </a:r>
            <a:r>
              <a:rPr lang="cs-CZ" sz="2400" dirty="0" smtClean="0"/>
              <a:t> </a:t>
            </a:r>
            <a:r>
              <a:rPr lang="cs-CZ" sz="2400" dirty="0" smtClean="0"/>
              <a:t>with</a:t>
            </a:r>
            <a:r>
              <a:rPr lang="cs-CZ" sz="2400" dirty="0" smtClean="0"/>
              <a:t> </a:t>
            </a:r>
            <a:r>
              <a:rPr lang="cs-CZ" sz="2400" b="1" dirty="0"/>
              <a:t>w</a:t>
            </a:r>
            <a:r>
              <a:rPr lang="cs-CZ" sz="2400" b="1" dirty="0" smtClean="0"/>
              <a:t>ill</a:t>
            </a:r>
            <a:r>
              <a:rPr lang="cs-CZ" sz="2400" b="1" dirty="0" smtClean="0"/>
              <a:t>, </a:t>
            </a:r>
            <a:r>
              <a:rPr lang="cs-CZ" sz="2400" b="1" dirty="0" smtClean="0"/>
              <a:t>would</a:t>
            </a:r>
            <a:r>
              <a:rPr lang="cs-CZ" sz="2400" b="1" dirty="0" smtClean="0"/>
              <a:t> </a:t>
            </a:r>
            <a:r>
              <a:rPr lang="cs-CZ" sz="2400" dirty="0" smtClean="0"/>
              <a:t>or</a:t>
            </a:r>
            <a:r>
              <a:rPr lang="cs-CZ" sz="2400" dirty="0" smtClean="0"/>
              <a:t> </a:t>
            </a:r>
            <a:r>
              <a:rPr lang="cs-CZ" sz="2400" b="1" dirty="0" smtClean="0"/>
              <a:t>shall</a:t>
            </a:r>
            <a:r>
              <a:rPr lang="cs-CZ" sz="2400" dirty="0" smtClean="0"/>
              <a:t>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476544" y="947756"/>
            <a:ext cx="612240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lvl="0" indent="-457200">
              <a:buFont typeface="+mj-lt"/>
              <a:buAutoNum type="arabicPeriod"/>
            </a:pPr>
            <a:r>
              <a:rPr lang="cs-CZ" sz="2400" dirty="0" smtClean="0"/>
              <a:t>….. </a:t>
            </a:r>
            <a:r>
              <a:rPr lang="cs-CZ" sz="2400" dirty="0" smtClean="0"/>
              <a:t>we</a:t>
            </a:r>
            <a:r>
              <a:rPr lang="cs-CZ" sz="2400" dirty="0" smtClean="0"/>
              <a:t> go to </a:t>
            </a:r>
            <a:r>
              <a:rPr lang="cs-CZ" sz="2400" dirty="0" smtClean="0"/>
              <a:t>the</a:t>
            </a:r>
            <a:r>
              <a:rPr lang="cs-CZ" sz="2400" dirty="0" smtClean="0"/>
              <a:t> </a:t>
            </a:r>
            <a:r>
              <a:rPr lang="cs-CZ" sz="2400" dirty="0" smtClean="0"/>
              <a:t>cinema</a:t>
            </a:r>
            <a:r>
              <a:rPr lang="cs-CZ" sz="2400" dirty="0"/>
              <a:t>?</a:t>
            </a:r>
            <a:endParaRPr lang="cs-CZ" sz="2400" dirty="0" smtClean="0"/>
          </a:p>
          <a:p>
            <a:pPr marL="457200" lvl="0" indent="-457200">
              <a:buFont typeface="+mj-lt"/>
              <a:buAutoNum type="arabicPeriod"/>
            </a:pPr>
            <a:r>
              <a:rPr lang="cs-CZ" sz="2400" dirty="0" smtClean="0"/>
              <a:t>……</a:t>
            </a:r>
            <a:r>
              <a:rPr lang="cs-CZ" sz="2400" dirty="0" smtClean="0"/>
              <a:t>you</a:t>
            </a:r>
            <a:r>
              <a:rPr lang="cs-CZ" sz="2400" dirty="0" smtClean="0"/>
              <a:t> </a:t>
            </a:r>
            <a:r>
              <a:rPr lang="cs-CZ" sz="2400" dirty="0" smtClean="0"/>
              <a:t>please</a:t>
            </a:r>
            <a:r>
              <a:rPr lang="cs-CZ" sz="2400" dirty="0" smtClean="0"/>
              <a:t> </a:t>
            </a:r>
            <a:r>
              <a:rPr lang="cs-CZ" sz="2400" dirty="0" smtClean="0"/>
              <a:t>give</a:t>
            </a:r>
            <a:r>
              <a:rPr lang="cs-CZ" sz="2400" dirty="0" smtClean="0"/>
              <a:t> </a:t>
            </a:r>
            <a:r>
              <a:rPr lang="cs-CZ" sz="2400" dirty="0" smtClean="0"/>
              <a:t>me</a:t>
            </a:r>
            <a:r>
              <a:rPr lang="cs-CZ" sz="2400" dirty="0" smtClean="0"/>
              <a:t> </a:t>
            </a:r>
            <a:r>
              <a:rPr lang="cs-CZ" sz="2400" dirty="0" smtClean="0"/>
              <a:t>your</a:t>
            </a:r>
            <a:r>
              <a:rPr lang="cs-CZ" sz="2400" dirty="0" smtClean="0"/>
              <a:t>  </a:t>
            </a:r>
            <a:r>
              <a:rPr lang="cs-CZ" sz="2400" dirty="0" smtClean="0"/>
              <a:t>passport</a:t>
            </a:r>
            <a:r>
              <a:rPr lang="cs-CZ" sz="2400" dirty="0" smtClean="0"/>
              <a:t> sir?</a:t>
            </a:r>
          </a:p>
          <a:p>
            <a:pPr marL="457200" lvl="0" indent="-457200">
              <a:buFont typeface="+mj-lt"/>
              <a:buAutoNum type="arabicPeriod"/>
            </a:pPr>
            <a:r>
              <a:rPr lang="cs-CZ" sz="2400" dirty="0" smtClean="0"/>
              <a:t>….. </a:t>
            </a:r>
            <a:r>
              <a:rPr lang="cs-CZ" sz="2400" dirty="0" smtClean="0"/>
              <a:t>people</a:t>
            </a:r>
            <a:r>
              <a:rPr lang="cs-CZ" sz="2400" dirty="0" smtClean="0"/>
              <a:t> </a:t>
            </a:r>
            <a:r>
              <a:rPr lang="cs-CZ" sz="2400" dirty="0" smtClean="0"/>
              <a:t>travel</a:t>
            </a:r>
            <a:r>
              <a:rPr lang="cs-CZ" sz="2400" dirty="0" smtClean="0"/>
              <a:t> more </a:t>
            </a:r>
            <a:r>
              <a:rPr lang="cs-CZ" sz="2400" dirty="0" smtClean="0"/>
              <a:t>or</a:t>
            </a:r>
            <a:r>
              <a:rPr lang="cs-CZ" sz="2400" dirty="0" smtClean="0"/>
              <a:t> </a:t>
            </a:r>
            <a:r>
              <a:rPr lang="cs-CZ" sz="2400" dirty="0" smtClean="0"/>
              <a:t>less</a:t>
            </a:r>
            <a:r>
              <a:rPr lang="cs-CZ" sz="2400" dirty="0" smtClean="0"/>
              <a:t> in </a:t>
            </a:r>
            <a:r>
              <a:rPr lang="cs-CZ" sz="2400" dirty="0" smtClean="0"/>
              <a:t>the</a:t>
            </a:r>
            <a:r>
              <a:rPr lang="cs-CZ" sz="2400" dirty="0" smtClean="0"/>
              <a:t> </a:t>
            </a:r>
            <a:r>
              <a:rPr lang="cs-CZ" sz="2400" dirty="0" smtClean="0"/>
              <a:t>future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942748" y="2663915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Grammar</a:t>
            </a:r>
          </a:p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200</a:t>
            </a:r>
            <a:endParaRPr lang="cs-CZ" sz="4000" dirty="0"/>
          </a:p>
        </p:txBody>
      </p:sp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1354" y="2393885"/>
            <a:ext cx="1059790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6" action="ppaction://hlinksldjump"/>
          </p:cNvPr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8" action="ppaction://hlinksldjump"/>
          </p:cNvPr>
          <p:cNvSpPr/>
          <p:nvPr/>
        </p:nvSpPr>
        <p:spPr>
          <a:xfrm>
            <a:off x="613479" y="5814265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94105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9" y="188639"/>
            <a:ext cx="66479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Make </a:t>
            </a:r>
            <a:r>
              <a:rPr lang="cs-CZ" sz="2400" b="1" dirty="0" smtClean="0"/>
              <a:t>first</a:t>
            </a:r>
            <a:r>
              <a:rPr lang="cs-CZ" sz="2400" b="1" dirty="0" smtClean="0"/>
              <a:t> </a:t>
            </a:r>
            <a:r>
              <a:rPr lang="cs-CZ" sz="2400" b="1" dirty="0" smtClean="0"/>
              <a:t>conditional</a:t>
            </a:r>
            <a:r>
              <a:rPr lang="cs-CZ" sz="2400" b="1" dirty="0" smtClean="0"/>
              <a:t> </a:t>
            </a:r>
            <a:r>
              <a:rPr lang="cs-CZ" sz="2400" dirty="0" smtClean="0"/>
              <a:t>sentences</a:t>
            </a:r>
            <a:r>
              <a:rPr lang="cs-CZ" sz="2400" dirty="0" smtClean="0"/>
              <a:t>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3256" y="1718379"/>
            <a:ext cx="1059790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7" action="ppaction://hlinksldjump"/>
          </p:cNvPr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9" action="ppaction://hlinksldjump"/>
          </p:cNvPr>
          <p:cNvSpPr/>
          <p:nvPr/>
        </p:nvSpPr>
        <p:spPr>
          <a:xfrm>
            <a:off x="611559" y="5939330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300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656565" y="711859"/>
            <a:ext cx="686716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I / </a:t>
            </a:r>
            <a:r>
              <a:rPr lang="cs-CZ" sz="2000" dirty="0" smtClean="0"/>
              <a:t>arrive</a:t>
            </a:r>
            <a:r>
              <a:rPr lang="cs-CZ" sz="2000" dirty="0" smtClean="0"/>
              <a:t> </a:t>
            </a:r>
            <a:r>
              <a:rPr lang="cs-CZ" sz="2000" dirty="0" smtClean="0"/>
              <a:t>home</a:t>
            </a:r>
            <a:r>
              <a:rPr lang="cs-CZ" sz="2000" dirty="0" smtClean="0"/>
              <a:t> </a:t>
            </a:r>
            <a:r>
              <a:rPr lang="cs-CZ" sz="2000" dirty="0" smtClean="0"/>
              <a:t>late</a:t>
            </a:r>
            <a:r>
              <a:rPr lang="cs-CZ" sz="2000" dirty="0" smtClean="0"/>
              <a:t> / </a:t>
            </a:r>
            <a:r>
              <a:rPr lang="cs-CZ" sz="2000" dirty="0" smtClean="0"/>
              <a:t>dad</a:t>
            </a:r>
            <a:r>
              <a:rPr lang="cs-CZ" sz="2000" dirty="0" smtClean="0"/>
              <a:t>  / </a:t>
            </a:r>
            <a:r>
              <a:rPr lang="cs-CZ" sz="2000" dirty="0" smtClean="0"/>
              <a:t>be</a:t>
            </a:r>
            <a:r>
              <a:rPr lang="cs-CZ" sz="2000" dirty="0" smtClean="0"/>
              <a:t> / </a:t>
            </a:r>
            <a:r>
              <a:rPr lang="cs-CZ" sz="2000" dirty="0" smtClean="0"/>
              <a:t>angry</a:t>
            </a:r>
            <a:endParaRPr lang="cs-CZ" sz="20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you</a:t>
            </a:r>
            <a:r>
              <a:rPr lang="cs-CZ" sz="2000" dirty="0" smtClean="0"/>
              <a:t> / </a:t>
            </a:r>
            <a:r>
              <a:rPr lang="cs-CZ" sz="2000" dirty="0" smtClean="0"/>
              <a:t>help</a:t>
            </a:r>
            <a:r>
              <a:rPr lang="cs-CZ" sz="2000" dirty="0" smtClean="0"/>
              <a:t> </a:t>
            </a:r>
            <a:r>
              <a:rPr lang="cs-CZ" sz="2000" dirty="0" smtClean="0"/>
              <a:t>me</a:t>
            </a:r>
            <a:r>
              <a:rPr lang="cs-CZ" sz="2000" dirty="0" smtClean="0"/>
              <a:t> </a:t>
            </a:r>
            <a:r>
              <a:rPr lang="cs-CZ" sz="2000" dirty="0" smtClean="0"/>
              <a:t>with</a:t>
            </a:r>
            <a:r>
              <a:rPr lang="cs-CZ" sz="2000" dirty="0" smtClean="0"/>
              <a:t> my </a:t>
            </a:r>
            <a:r>
              <a:rPr lang="cs-CZ" sz="2000" dirty="0" smtClean="0"/>
              <a:t>homework</a:t>
            </a:r>
            <a:r>
              <a:rPr lang="cs-CZ" sz="2000" dirty="0" smtClean="0"/>
              <a:t> / I / fix / </a:t>
            </a:r>
            <a:r>
              <a:rPr lang="cs-CZ" sz="2000" dirty="0" smtClean="0"/>
              <a:t>your</a:t>
            </a:r>
            <a:r>
              <a:rPr lang="cs-CZ" sz="2000" dirty="0" smtClean="0"/>
              <a:t> </a:t>
            </a:r>
            <a:r>
              <a:rPr lang="cs-CZ" sz="2000" dirty="0" smtClean="0"/>
              <a:t>computer</a:t>
            </a:r>
            <a:endParaRPr lang="cs-CZ" sz="20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I / go to </a:t>
            </a:r>
            <a:r>
              <a:rPr lang="cs-CZ" sz="2000" dirty="0" smtClean="0"/>
              <a:t>the</a:t>
            </a:r>
            <a:r>
              <a:rPr lang="cs-CZ" sz="2000" dirty="0" smtClean="0"/>
              <a:t> party / I / </a:t>
            </a:r>
            <a:r>
              <a:rPr lang="cs-CZ" sz="2000" dirty="0" smtClean="0"/>
              <a:t>see</a:t>
            </a:r>
            <a:r>
              <a:rPr lang="cs-CZ" sz="2000" dirty="0" smtClean="0"/>
              <a:t> / Bill</a:t>
            </a:r>
          </a:p>
          <a:p>
            <a:pPr marL="457200" indent="-457200">
              <a:buFont typeface="+mj-lt"/>
              <a:buAutoNum type="arabicPeriod"/>
            </a:pP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91581" y="2680580"/>
            <a:ext cx="3870429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If</a:t>
            </a:r>
            <a:r>
              <a:rPr lang="cs-CZ" sz="2000" dirty="0" smtClean="0"/>
              <a:t> I </a:t>
            </a:r>
            <a:r>
              <a:rPr lang="cs-CZ" sz="2000" dirty="0" smtClean="0"/>
              <a:t>arrive</a:t>
            </a:r>
            <a:r>
              <a:rPr lang="cs-CZ" sz="2000" dirty="0" smtClean="0"/>
              <a:t> </a:t>
            </a:r>
            <a:r>
              <a:rPr lang="cs-CZ" sz="2000" dirty="0" smtClean="0"/>
              <a:t>home</a:t>
            </a:r>
            <a:r>
              <a:rPr lang="cs-CZ" sz="2000" dirty="0" smtClean="0"/>
              <a:t> </a:t>
            </a:r>
            <a:r>
              <a:rPr lang="cs-CZ" sz="2000" dirty="0" smtClean="0"/>
              <a:t>late</a:t>
            </a:r>
            <a:r>
              <a:rPr lang="cs-CZ" sz="2000" dirty="0" smtClean="0"/>
              <a:t>, </a:t>
            </a:r>
            <a:r>
              <a:rPr lang="cs-CZ" sz="2000" dirty="0" smtClean="0"/>
              <a:t>dad</a:t>
            </a:r>
            <a:r>
              <a:rPr lang="cs-CZ" sz="2000" dirty="0" smtClean="0"/>
              <a:t> </a:t>
            </a:r>
            <a:r>
              <a:rPr lang="cs-CZ" sz="2000" dirty="0" smtClean="0"/>
              <a:t>will</a:t>
            </a:r>
            <a:r>
              <a:rPr lang="cs-CZ" sz="2000" dirty="0" smtClean="0"/>
              <a:t>  </a:t>
            </a:r>
            <a:r>
              <a:rPr lang="cs-CZ" sz="2000" dirty="0" smtClean="0"/>
              <a:t>be</a:t>
            </a:r>
            <a:r>
              <a:rPr lang="cs-CZ" sz="2000" dirty="0" smtClean="0"/>
              <a:t> </a:t>
            </a:r>
            <a:r>
              <a:rPr lang="cs-CZ" sz="2000" dirty="0" smtClean="0"/>
              <a:t>angry</a:t>
            </a:r>
            <a:r>
              <a:rPr lang="cs-CZ" sz="2000" dirty="0" smtClean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If</a:t>
            </a:r>
            <a:r>
              <a:rPr lang="cs-CZ" sz="2000" dirty="0" smtClean="0"/>
              <a:t> </a:t>
            </a:r>
            <a:r>
              <a:rPr lang="cs-CZ" sz="2000" dirty="0" smtClean="0"/>
              <a:t>you</a:t>
            </a:r>
            <a:r>
              <a:rPr lang="cs-CZ" sz="2000" dirty="0" smtClean="0"/>
              <a:t> </a:t>
            </a:r>
            <a:r>
              <a:rPr lang="cs-CZ" sz="2000" dirty="0" smtClean="0"/>
              <a:t>help</a:t>
            </a:r>
            <a:r>
              <a:rPr lang="cs-CZ" sz="2000" dirty="0" smtClean="0"/>
              <a:t> </a:t>
            </a:r>
            <a:r>
              <a:rPr lang="cs-CZ" sz="2000" dirty="0" smtClean="0"/>
              <a:t>me</a:t>
            </a:r>
            <a:r>
              <a:rPr lang="cs-CZ" sz="2000" dirty="0" smtClean="0"/>
              <a:t> </a:t>
            </a:r>
            <a:r>
              <a:rPr lang="cs-CZ" sz="2000" dirty="0" smtClean="0"/>
              <a:t>with</a:t>
            </a:r>
            <a:r>
              <a:rPr lang="cs-CZ" sz="2000" dirty="0" smtClean="0"/>
              <a:t> my </a:t>
            </a:r>
            <a:r>
              <a:rPr lang="cs-CZ" sz="2000" dirty="0" smtClean="0"/>
              <a:t>homework</a:t>
            </a:r>
            <a:r>
              <a:rPr lang="cs-CZ" sz="2000" dirty="0" smtClean="0"/>
              <a:t>, </a:t>
            </a:r>
            <a:r>
              <a:rPr lang="cs-CZ" sz="2000" dirty="0" smtClean="0"/>
              <a:t>I‘ll</a:t>
            </a:r>
            <a:r>
              <a:rPr lang="cs-CZ" sz="2000" dirty="0" smtClean="0"/>
              <a:t> fix  </a:t>
            </a:r>
            <a:r>
              <a:rPr lang="cs-CZ" sz="2000" dirty="0" smtClean="0"/>
              <a:t>your</a:t>
            </a:r>
            <a:r>
              <a:rPr lang="cs-CZ" sz="2000" dirty="0" smtClean="0"/>
              <a:t> </a:t>
            </a:r>
            <a:r>
              <a:rPr lang="cs-CZ" sz="2000" dirty="0" smtClean="0"/>
              <a:t>computer</a:t>
            </a:r>
            <a:r>
              <a:rPr lang="cs-CZ" sz="2000" dirty="0" smtClean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If</a:t>
            </a:r>
            <a:r>
              <a:rPr lang="cs-CZ" sz="2000" dirty="0" smtClean="0"/>
              <a:t> I go to </a:t>
            </a:r>
            <a:r>
              <a:rPr lang="cs-CZ" sz="2000" dirty="0" smtClean="0"/>
              <a:t>the</a:t>
            </a:r>
            <a:r>
              <a:rPr lang="cs-CZ" sz="2000" dirty="0" smtClean="0"/>
              <a:t> party, </a:t>
            </a:r>
            <a:r>
              <a:rPr lang="cs-CZ" sz="2000" dirty="0" smtClean="0"/>
              <a:t>I‘ll</a:t>
            </a:r>
            <a:r>
              <a:rPr lang="cs-CZ" sz="2000" dirty="0" smtClean="0"/>
              <a:t> </a:t>
            </a:r>
            <a:r>
              <a:rPr lang="cs-CZ" sz="2000" dirty="0" smtClean="0"/>
              <a:t>see</a:t>
            </a:r>
            <a:r>
              <a:rPr lang="cs-CZ" sz="2000" dirty="0" smtClean="0"/>
              <a:t> Bill.</a:t>
            </a:r>
          </a:p>
          <a:p>
            <a:pPr marL="342900" indent="-342900">
              <a:buFont typeface="+mj-lt"/>
              <a:buAutoNum type="arabicPeriod"/>
            </a:pP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737687" y="2289959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Grammar</a:t>
            </a:r>
            <a:endParaRPr lang="cs-CZ" sz="4000" dirty="0" smtClean="0"/>
          </a:p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300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207122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8" y="188639"/>
            <a:ext cx="69714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Complete</a:t>
            </a:r>
            <a:r>
              <a:rPr lang="cs-CZ" sz="2400" dirty="0" smtClean="0"/>
              <a:t> </a:t>
            </a:r>
            <a:r>
              <a:rPr lang="cs-CZ" sz="2400" dirty="0" smtClean="0"/>
              <a:t>the</a:t>
            </a:r>
            <a:r>
              <a:rPr lang="cs-CZ" sz="2400" dirty="0" smtClean="0"/>
              <a:t> </a:t>
            </a:r>
            <a:r>
              <a:rPr lang="cs-CZ" sz="2400" dirty="0" smtClean="0"/>
              <a:t>sentences</a:t>
            </a:r>
            <a:r>
              <a:rPr lang="cs-CZ" sz="2400" dirty="0" smtClean="0"/>
              <a:t> </a:t>
            </a:r>
            <a:r>
              <a:rPr lang="cs-CZ" sz="2400" dirty="0" smtClean="0"/>
              <a:t>with</a:t>
            </a:r>
            <a:r>
              <a:rPr lang="cs-CZ" sz="2400" dirty="0" smtClean="0"/>
              <a:t> </a:t>
            </a:r>
            <a:r>
              <a:rPr lang="cs-CZ" sz="2400" b="1" dirty="0" smtClean="0"/>
              <a:t>been</a:t>
            </a:r>
            <a:r>
              <a:rPr lang="cs-CZ" sz="2400" dirty="0" smtClean="0"/>
              <a:t> </a:t>
            </a:r>
            <a:r>
              <a:rPr lang="cs-CZ" sz="2400" dirty="0" smtClean="0"/>
              <a:t>or</a:t>
            </a:r>
            <a:r>
              <a:rPr lang="cs-CZ" sz="2400" dirty="0" smtClean="0"/>
              <a:t> </a:t>
            </a:r>
            <a:r>
              <a:rPr lang="cs-CZ" sz="2400" b="1" dirty="0" smtClean="0"/>
              <a:t>gone</a:t>
            </a:r>
            <a:r>
              <a:rPr lang="cs-CZ" sz="2400" b="1" dirty="0" smtClean="0"/>
              <a:t>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5108" y="2599720"/>
            <a:ext cx="1059790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6" action="ppaction://hlinksldjump"/>
          </p:cNvPr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8" action="ppaction://hlinksldjump"/>
          </p:cNvPr>
          <p:cNvSpPr/>
          <p:nvPr/>
        </p:nvSpPr>
        <p:spPr>
          <a:xfrm>
            <a:off x="611559" y="5894325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898045" y="2599720"/>
            <a:ext cx="42304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been</a:t>
            </a:r>
            <a:endParaRPr lang="cs-CZ" sz="20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gone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791580" y="2483895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Grammar</a:t>
            </a:r>
          </a:p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400</a:t>
            </a:r>
            <a:endParaRPr lang="cs-CZ" sz="4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44429" y="737480"/>
            <a:ext cx="691431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Kelly</a:t>
            </a:r>
            <a:r>
              <a:rPr lang="cs-CZ" sz="2000" dirty="0" smtClean="0"/>
              <a:t> </a:t>
            </a:r>
            <a:r>
              <a:rPr lang="cs-CZ" sz="2000" dirty="0" smtClean="0"/>
              <a:t>went</a:t>
            </a:r>
            <a:r>
              <a:rPr lang="cs-CZ" sz="2000" dirty="0" smtClean="0"/>
              <a:t> </a:t>
            </a:r>
            <a:r>
              <a:rPr lang="cs-CZ" sz="2000" dirty="0" smtClean="0"/>
              <a:t>skating</a:t>
            </a:r>
            <a:r>
              <a:rPr lang="cs-CZ" sz="2000" dirty="0" smtClean="0"/>
              <a:t> </a:t>
            </a:r>
            <a:r>
              <a:rPr lang="cs-CZ" sz="2000" dirty="0" smtClean="0"/>
              <a:t>this</a:t>
            </a:r>
            <a:r>
              <a:rPr lang="cs-CZ" sz="2000" dirty="0" smtClean="0"/>
              <a:t> </a:t>
            </a:r>
            <a:r>
              <a:rPr lang="cs-CZ" sz="2000" dirty="0" smtClean="0"/>
              <a:t>morning</a:t>
            </a:r>
            <a:r>
              <a:rPr lang="cs-CZ" sz="2000" dirty="0" smtClean="0"/>
              <a:t>, but </a:t>
            </a:r>
            <a:r>
              <a:rPr lang="cs-CZ" sz="2000" dirty="0" smtClean="0"/>
              <a:t>she‘s</a:t>
            </a:r>
            <a:r>
              <a:rPr lang="cs-CZ" sz="2000" dirty="0" smtClean="0"/>
              <a:t> in her </a:t>
            </a:r>
            <a:r>
              <a:rPr lang="cs-CZ" sz="2000" dirty="0" smtClean="0"/>
              <a:t>bedroom</a:t>
            </a:r>
            <a:r>
              <a:rPr lang="cs-CZ" sz="2000" dirty="0" smtClean="0"/>
              <a:t> </a:t>
            </a:r>
            <a:r>
              <a:rPr lang="cs-CZ" sz="2000" dirty="0" smtClean="0"/>
              <a:t>now</a:t>
            </a:r>
            <a:r>
              <a:rPr lang="cs-CZ" sz="2000" dirty="0" smtClean="0"/>
              <a:t>. </a:t>
            </a:r>
            <a:r>
              <a:rPr lang="cs-CZ" sz="2000" dirty="0" smtClean="0"/>
              <a:t>Kelly</a:t>
            </a:r>
            <a:r>
              <a:rPr lang="cs-CZ" sz="2000" dirty="0" smtClean="0"/>
              <a:t> has ………. </a:t>
            </a:r>
            <a:r>
              <a:rPr lang="cs-CZ" sz="2000" dirty="0" smtClean="0"/>
              <a:t>skating</a:t>
            </a:r>
            <a:r>
              <a:rPr lang="cs-CZ" sz="2000" dirty="0" smtClean="0"/>
              <a:t> </a:t>
            </a:r>
            <a:r>
              <a:rPr lang="cs-CZ" sz="2000" dirty="0" smtClean="0"/>
              <a:t>today</a:t>
            </a:r>
            <a:r>
              <a:rPr lang="cs-CZ" sz="2000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Joe</a:t>
            </a:r>
            <a:r>
              <a:rPr lang="cs-CZ" sz="2000" dirty="0" smtClean="0"/>
              <a:t> </a:t>
            </a:r>
            <a:r>
              <a:rPr lang="cs-CZ" sz="2000" dirty="0" smtClean="0"/>
              <a:t>went</a:t>
            </a:r>
            <a:r>
              <a:rPr lang="cs-CZ" sz="2000" dirty="0" smtClean="0"/>
              <a:t> </a:t>
            </a:r>
            <a:r>
              <a:rPr lang="cs-CZ" sz="2000" dirty="0" smtClean="0"/>
              <a:t>out</a:t>
            </a:r>
            <a:r>
              <a:rPr lang="cs-CZ" sz="2000" dirty="0" smtClean="0"/>
              <a:t> </a:t>
            </a:r>
            <a:r>
              <a:rPr lang="cs-CZ" sz="2000" dirty="0" smtClean="0"/>
              <a:t>at</a:t>
            </a:r>
            <a:r>
              <a:rPr lang="cs-CZ" sz="2000" dirty="0" smtClean="0"/>
              <a:t> </a:t>
            </a:r>
            <a:r>
              <a:rPr lang="cs-CZ" sz="2000" dirty="0" smtClean="0"/>
              <a:t>one</a:t>
            </a:r>
            <a:r>
              <a:rPr lang="cs-CZ" sz="2000" dirty="0" smtClean="0"/>
              <a:t> </a:t>
            </a:r>
            <a:r>
              <a:rPr lang="cs-CZ" sz="2000" dirty="0" smtClean="0"/>
              <a:t>o‘clock</a:t>
            </a:r>
            <a:r>
              <a:rPr lang="cs-CZ" sz="2000" dirty="0" smtClean="0"/>
              <a:t> and he </a:t>
            </a:r>
            <a:r>
              <a:rPr lang="cs-CZ" sz="2000" dirty="0" smtClean="0"/>
              <a:t>hasn‘t</a:t>
            </a:r>
            <a:r>
              <a:rPr lang="cs-CZ" sz="2000" dirty="0" smtClean="0"/>
              <a:t> </a:t>
            </a:r>
            <a:r>
              <a:rPr lang="cs-CZ" sz="2000" dirty="0" smtClean="0"/>
              <a:t>come</a:t>
            </a:r>
            <a:r>
              <a:rPr lang="cs-CZ" sz="2000" dirty="0" smtClean="0"/>
              <a:t> </a:t>
            </a:r>
            <a:r>
              <a:rPr lang="cs-CZ" sz="2000" dirty="0" smtClean="0"/>
              <a:t>back</a:t>
            </a:r>
            <a:r>
              <a:rPr lang="cs-CZ" sz="2000" dirty="0" smtClean="0"/>
              <a:t> </a:t>
            </a:r>
            <a:r>
              <a:rPr lang="cs-CZ" sz="2000" dirty="0" smtClean="0"/>
              <a:t>yet</a:t>
            </a:r>
            <a:r>
              <a:rPr lang="cs-CZ" sz="2000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Joe</a:t>
            </a:r>
            <a:r>
              <a:rPr lang="cs-CZ" sz="2000" dirty="0" smtClean="0"/>
              <a:t> has ……….. </a:t>
            </a:r>
            <a:r>
              <a:rPr lang="cs-CZ" sz="2000" dirty="0" smtClean="0"/>
              <a:t>out</a:t>
            </a:r>
            <a:r>
              <a:rPr lang="cs-CZ" sz="2000" dirty="0" smtClean="0"/>
              <a:t>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207122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8" y="188639"/>
            <a:ext cx="697146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 </a:t>
            </a:r>
            <a:r>
              <a:rPr lang="cs-CZ" sz="2400" b="1" dirty="0" smtClean="0"/>
              <a:t>kiwi</a:t>
            </a:r>
            <a:r>
              <a:rPr lang="cs-CZ" sz="2400" dirty="0" smtClean="0"/>
              <a:t> </a:t>
            </a:r>
            <a:r>
              <a:rPr lang="cs-CZ" sz="2400" dirty="0" smtClean="0"/>
              <a:t>is</a:t>
            </a:r>
            <a:r>
              <a:rPr lang="cs-CZ" sz="2400" dirty="0" smtClean="0"/>
              <a:t> a </a:t>
            </a:r>
            <a:r>
              <a:rPr lang="cs-CZ" sz="2400" dirty="0" smtClean="0"/>
              <a:t>fruit</a:t>
            </a:r>
            <a:r>
              <a:rPr lang="cs-CZ" sz="2400" dirty="0" smtClean="0"/>
              <a:t> and </a:t>
            </a:r>
            <a:r>
              <a:rPr lang="cs-CZ" sz="2400" b="1" dirty="0" smtClean="0"/>
              <a:t>what</a:t>
            </a:r>
            <a:r>
              <a:rPr lang="cs-CZ" sz="2400" b="1" dirty="0" smtClean="0"/>
              <a:t> </a:t>
            </a:r>
            <a:r>
              <a:rPr lang="cs-CZ" sz="2400" b="1" dirty="0" smtClean="0"/>
              <a:t>else</a:t>
            </a:r>
            <a:r>
              <a:rPr lang="cs-CZ" sz="2400" dirty="0" smtClean="0"/>
              <a:t>?</a:t>
            </a:r>
          </a:p>
          <a:p>
            <a:endParaRPr lang="cs-CZ" sz="2400" b="1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1178442" y="2418970"/>
            <a:ext cx="3015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 smtClean="0"/>
              <a:t>A </a:t>
            </a:r>
            <a:r>
              <a:rPr lang="cs-CZ" sz="2800" dirty="0" smtClean="0"/>
              <a:t>bird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971600" y="1943835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Animals</a:t>
            </a:r>
          </a:p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100</a:t>
            </a:r>
            <a:endParaRPr lang="cs-CZ" sz="4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8954" y="1732586"/>
            <a:ext cx="1059790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6" action="ppaction://hlinksldjump"/>
          </p:cNvPr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8" action="ppaction://hlinksldjump"/>
          </p:cNvPr>
          <p:cNvSpPr/>
          <p:nvPr/>
        </p:nvSpPr>
        <p:spPr>
          <a:xfrm>
            <a:off x="647564" y="5944493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11924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1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8" y="312040"/>
            <a:ext cx="692645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Which</a:t>
            </a:r>
            <a:r>
              <a:rPr lang="cs-CZ" sz="2400" dirty="0" smtClean="0"/>
              <a:t> </a:t>
            </a:r>
            <a:r>
              <a:rPr lang="cs-CZ" sz="2400" b="1" dirty="0" smtClean="0"/>
              <a:t>bird</a:t>
            </a:r>
            <a:r>
              <a:rPr lang="cs-CZ" sz="2400" dirty="0" smtClean="0"/>
              <a:t> </a:t>
            </a:r>
            <a:r>
              <a:rPr lang="cs-CZ" sz="2400" dirty="0" smtClean="0"/>
              <a:t>is</a:t>
            </a:r>
            <a:r>
              <a:rPr lang="cs-CZ" sz="2400" dirty="0" smtClean="0"/>
              <a:t> </a:t>
            </a:r>
            <a:r>
              <a:rPr lang="cs-CZ" sz="2400" dirty="0" smtClean="0"/>
              <a:t>born</a:t>
            </a:r>
            <a:r>
              <a:rPr lang="cs-CZ" sz="2400" dirty="0" smtClean="0"/>
              <a:t> </a:t>
            </a:r>
            <a:r>
              <a:rPr lang="cs-CZ" sz="2400" dirty="0" smtClean="0"/>
              <a:t>out</a:t>
            </a:r>
            <a:r>
              <a:rPr lang="cs-CZ" sz="2400" dirty="0" smtClean="0"/>
              <a:t> </a:t>
            </a:r>
            <a:r>
              <a:rPr lang="cs-CZ" sz="2400" dirty="0" smtClean="0"/>
              <a:t>of</a:t>
            </a:r>
            <a:r>
              <a:rPr lang="cs-CZ" sz="2400" dirty="0" smtClean="0"/>
              <a:t> </a:t>
            </a:r>
            <a:r>
              <a:rPr lang="cs-CZ" sz="2400" b="1" dirty="0" smtClean="0"/>
              <a:t>the</a:t>
            </a:r>
            <a:r>
              <a:rPr lang="cs-CZ" sz="2400" b="1" dirty="0" smtClean="0"/>
              <a:t> </a:t>
            </a:r>
            <a:r>
              <a:rPr lang="cs-CZ" sz="2400" b="1" dirty="0" smtClean="0"/>
              <a:t>largest</a:t>
            </a:r>
            <a:r>
              <a:rPr lang="cs-CZ" sz="2400" b="1" dirty="0" smtClean="0"/>
              <a:t> </a:t>
            </a:r>
            <a:r>
              <a:rPr lang="cs-CZ" sz="2400" b="1" dirty="0" smtClean="0"/>
              <a:t>egg</a:t>
            </a:r>
            <a:r>
              <a:rPr lang="cs-CZ" sz="2400" b="1" dirty="0" smtClean="0"/>
              <a:t> </a:t>
            </a:r>
            <a:r>
              <a:rPr lang="cs-CZ" sz="2400" dirty="0" smtClean="0"/>
              <a:t>in </a:t>
            </a:r>
            <a:r>
              <a:rPr lang="cs-CZ" sz="2400" dirty="0" smtClean="0"/>
              <a:t>the</a:t>
            </a:r>
            <a:r>
              <a:rPr lang="cs-CZ" sz="2400" dirty="0" smtClean="0"/>
              <a:t> </a:t>
            </a:r>
            <a:r>
              <a:rPr lang="cs-CZ" sz="2400" dirty="0" smtClean="0"/>
              <a:t>world</a:t>
            </a:r>
            <a:r>
              <a:rPr lang="cs-CZ" sz="2400" dirty="0" smtClean="0"/>
              <a:t>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1016605" y="2483895"/>
            <a:ext cx="274530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3200" dirty="0" err="1" smtClean="0"/>
              <a:t>an</a:t>
            </a:r>
            <a:r>
              <a:rPr lang="cs-CZ" sz="3200" dirty="0" smtClean="0"/>
              <a:t> </a:t>
            </a:r>
            <a:r>
              <a:rPr lang="cs-CZ" sz="3200" dirty="0" err="1"/>
              <a:t>o</a:t>
            </a:r>
            <a:r>
              <a:rPr lang="cs-CZ" sz="3200" dirty="0" err="1" smtClean="0"/>
              <a:t>strich</a:t>
            </a:r>
            <a:endParaRPr lang="cs-CZ" sz="2800" dirty="0"/>
          </a:p>
        </p:txBody>
      </p:sp>
      <p:sp>
        <p:nvSpPr>
          <p:cNvPr id="12" name="Obdélník 11"/>
          <p:cNvSpPr/>
          <p:nvPr/>
        </p:nvSpPr>
        <p:spPr>
          <a:xfrm>
            <a:off x="791580" y="1808820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Animals</a:t>
            </a:r>
          </a:p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200</a:t>
            </a:r>
            <a:endParaRPr lang="cs-CZ" sz="4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8954" y="1732586"/>
            <a:ext cx="1059790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6" action="ppaction://hlinksldjump"/>
          </p:cNvPr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8" action="ppaction://hlinksldjump"/>
          </p:cNvPr>
          <p:cNvSpPr/>
          <p:nvPr/>
        </p:nvSpPr>
        <p:spPr>
          <a:xfrm>
            <a:off x="611559" y="5929253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62092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1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8" y="188639"/>
            <a:ext cx="6118095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Which animal </a:t>
            </a:r>
            <a:r>
              <a:rPr lang="cs-CZ" sz="2400" b="1" dirty="0" smtClean="0"/>
              <a:t>purrs</a:t>
            </a:r>
            <a:r>
              <a:rPr lang="cs-CZ" sz="2400" dirty="0" smtClean="0"/>
              <a:t>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/>
              <a:t>a</a:t>
            </a:r>
            <a:r>
              <a:rPr lang="cs-CZ" sz="2400" dirty="0" smtClean="0"/>
              <a:t> </a:t>
            </a:r>
            <a:r>
              <a:rPr lang="cs-CZ" sz="2400" dirty="0" smtClean="0"/>
              <a:t>dog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/>
              <a:t>a</a:t>
            </a:r>
            <a:r>
              <a:rPr lang="cs-CZ" sz="2400" dirty="0" smtClean="0"/>
              <a:t> </a:t>
            </a:r>
            <a:r>
              <a:rPr lang="cs-CZ" sz="2400" dirty="0" smtClean="0"/>
              <a:t>cat</a:t>
            </a:r>
            <a:endParaRPr lang="cs-CZ" sz="24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400" dirty="0"/>
              <a:t>a</a:t>
            </a:r>
            <a:r>
              <a:rPr lang="cs-CZ" sz="2400" dirty="0" smtClean="0"/>
              <a:t> </a:t>
            </a:r>
            <a:r>
              <a:rPr lang="cs-CZ" sz="2400" dirty="0" smtClean="0"/>
              <a:t>giraffe</a:t>
            </a:r>
            <a:endParaRPr lang="cs-CZ" sz="28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49908" y="2365372"/>
            <a:ext cx="27838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/>
              <a:t>a</a:t>
            </a:r>
            <a:r>
              <a:rPr lang="cs-CZ" sz="2800" dirty="0" smtClean="0"/>
              <a:t> </a:t>
            </a:r>
            <a:r>
              <a:rPr lang="cs-CZ" sz="2800" dirty="0" smtClean="0"/>
              <a:t>cat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667598" y="2258870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Animals</a:t>
            </a:r>
          </a:p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300</a:t>
            </a:r>
            <a:endParaRPr lang="cs-CZ" sz="4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8954" y="1732586"/>
            <a:ext cx="1059790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6" action="ppaction://hlinksldjump"/>
          </p:cNvPr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8" action="ppaction://hlinksldjump"/>
          </p:cNvPr>
          <p:cNvSpPr/>
          <p:nvPr/>
        </p:nvSpPr>
        <p:spPr>
          <a:xfrm>
            <a:off x="647564" y="5978091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300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99891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1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9" y="188639"/>
            <a:ext cx="6672292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What </a:t>
            </a:r>
            <a:r>
              <a:rPr lang="cs-CZ" sz="2400" dirty="0" smtClean="0"/>
              <a:t>is</a:t>
            </a:r>
            <a:r>
              <a:rPr lang="cs-CZ" sz="2400" dirty="0" smtClean="0"/>
              <a:t> a </a:t>
            </a:r>
            <a:r>
              <a:rPr lang="cs-CZ" sz="2400" b="1" dirty="0" smtClean="0"/>
              <a:t>group</a:t>
            </a:r>
            <a:r>
              <a:rPr lang="cs-CZ" sz="2400" b="1" dirty="0" smtClean="0"/>
              <a:t> </a:t>
            </a:r>
            <a:r>
              <a:rPr lang="cs-CZ" sz="2400" b="1" dirty="0" smtClean="0"/>
              <a:t>of</a:t>
            </a:r>
            <a:r>
              <a:rPr lang="cs-CZ" sz="2400" b="1" dirty="0" smtClean="0"/>
              <a:t> </a:t>
            </a:r>
            <a:r>
              <a:rPr lang="cs-CZ" sz="2400" b="1" dirty="0" smtClean="0"/>
              <a:t>lions</a:t>
            </a:r>
            <a:r>
              <a:rPr lang="cs-CZ" sz="2400" b="1" dirty="0" smtClean="0"/>
              <a:t> </a:t>
            </a:r>
            <a:r>
              <a:rPr lang="cs-CZ" sz="2400" dirty="0" smtClean="0"/>
              <a:t>called</a:t>
            </a:r>
            <a:r>
              <a:rPr lang="cs-CZ" sz="2400" dirty="0" smtClean="0"/>
              <a:t>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/>
              <a:t>a</a:t>
            </a:r>
            <a:r>
              <a:rPr lang="cs-CZ" sz="2400" dirty="0" smtClean="0"/>
              <a:t> </a:t>
            </a:r>
            <a:r>
              <a:rPr lang="cs-CZ" sz="2400" dirty="0" smtClean="0"/>
              <a:t>pride</a:t>
            </a:r>
            <a:endParaRPr lang="cs-CZ" sz="24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400" dirty="0"/>
              <a:t>a</a:t>
            </a:r>
            <a:r>
              <a:rPr lang="cs-CZ" sz="2400" dirty="0" smtClean="0"/>
              <a:t> </a:t>
            </a:r>
            <a:r>
              <a:rPr lang="cs-CZ" sz="2400" dirty="0" smtClean="0"/>
              <a:t>herd</a:t>
            </a:r>
            <a:endParaRPr lang="cs-CZ" sz="24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400" dirty="0"/>
              <a:t>a</a:t>
            </a:r>
            <a:r>
              <a:rPr lang="cs-CZ" sz="2400" dirty="0" smtClean="0"/>
              <a:t> </a:t>
            </a:r>
            <a:r>
              <a:rPr lang="cs-CZ" sz="2400" dirty="0" smtClean="0"/>
              <a:t>nest</a:t>
            </a:r>
            <a:endParaRPr lang="cs-CZ" sz="2400" dirty="0" smtClean="0"/>
          </a:p>
          <a:p>
            <a:endParaRPr lang="cs-CZ" sz="28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938946" y="2594347"/>
            <a:ext cx="28780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/>
              <a:t>a</a:t>
            </a:r>
            <a:r>
              <a:rPr lang="cs-CZ" sz="2800" dirty="0" smtClean="0"/>
              <a:t> </a:t>
            </a:r>
            <a:r>
              <a:rPr lang="cs-CZ" sz="2800" dirty="0" smtClean="0"/>
              <a:t>pride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769294" y="2292840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Animals</a:t>
            </a:r>
          </a:p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400</a:t>
            </a:r>
            <a:endParaRPr lang="cs-CZ" sz="4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8954" y="1732586"/>
            <a:ext cx="1059790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6" action="ppaction://hlinksldjump"/>
          </p:cNvPr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8" action="ppaction://hlinksldjump"/>
          </p:cNvPr>
          <p:cNvSpPr/>
          <p:nvPr/>
        </p:nvSpPr>
        <p:spPr>
          <a:xfrm>
            <a:off x="766957" y="5959733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99891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1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9" y="188639"/>
            <a:ext cx="66722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Find</a:t>
            </a:r>
            <a:r>
              <a:rPr lang="cs-CZ" sz="2400" dirty="0" smtClean="0"/>
              <a:t> </a:t>
            </a:r>
            <a:r>
              <a:rPr lang="cs-CZ" sz="2400" dirty="0" smtClean="0"/>
              <a:t>the</a:t>
            </a:r>
            <a:r>
              <a:rPr lang="cs-CZ" sz="2400" b="1" dirty="0" smtClean="0"/>
              <a:t> </a:t>
            </a:r>
            <a:r>
              <a:rPr lang="cs-CZ" sz="2400" b="1" dirty="0" smtClean="0"/>
              <a:t>female</a:t>
            </a:r>
            <a:r>
              <a:rPr lang="cs-CZ" sz="2400" b="1" dirty="0" smtClean="0"/>
              <a:t> </a:t>
            </a:r>
            <a:r>
              <a:rPr lang="cs-CZ" sz="2400" dirty="0" smtClean="0"/>
              <a:t>opposite</a:t>
            </a:r>
            <a:r>
              <a:rPr lang="cs-CZ" sz="2400" dirty="0" smtClean="0"/>
              <a:t>.</a:t>
            </a:r>
            <a:endParaRPr lang="cs-CZ" sz="2400" b="1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611559" y="2408691"/>
            <a:ext cx="279031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lvl="0" indent="-457200">
              <a:buFont typeface="+mj-lt"/>
              <a:buAutoNum type="arabicPeriod"/>
            </a:pPr>
            <a:r>
              <a:rPr lang="cs-CZ" sz="2400" dirty="0" smtClean="0"/>
              <a:t>mother</a:t>
            </a:r>
            <a:endParaRPr lang="cs-CZ" sz="2400" dirty="0" smtClean="0"/>
          </a:p>
          <a:p>
            <a:pPr marL="457200" lvl="0" indent="-457200">
              <a:buFont typeface="+mj-lt"/>
              <a:buAutoNum type="arabicPeriod"/>
            </a:pPr>
            <a:r>
              <a:rPr lang="cs-CZ" sz="2400" dirty="0" smtClean="0"/>
              <a:t>cousin</a:t>
            </a:r>
            <a:endParaRPr lang="cs-CZ" sz="2400" dirty="0" smtClean="0"/>
          </a:p>
          <a:p>
            <a:pPr marL="457200" lvl="0" indent="-457200">
              <a:buFont typeface="+mj-lt"/>
              <a:buAutoNum type="arabicPeriod"/>
            </a:pPr>
            <a:r>
              <a:rPr lang="cs-CZ" sz="2400" dirty="0" smtClean="0"/>
              <a:t>aunt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594967" y="2168860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Vocabulary</a:t>
            </a:r>
          </a:p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100</a:t>
            </a:r>
            <a:endParaRPr lang="cs-CZ" sz="4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8954" y="1732586"/>
            <a:ext cx="1059790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6" action="ppaction://hlinksldjump"/>
          </p:cNvPr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8" action="ppaction://hlinksldjump"/>
          </p:cNvPr>
          <p:cNvSpPr/>
          <p:nvPr/>
        </p:nvSpPr>
        <p:spPr>
          <a:xfrm>
            <a:off x="769102" y="5978091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061610" y="773705"/>
            <a:ext cx="3240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2400" dirty="0" smtClean="0"/>
              <a:t>father</a:t>
            </a:r>
            <a:endParaRPr lang="cs-CZ" sz="24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2400" dirty="0" smtClean="0"/>
              <a:t>cousin</a:t>
            </a:r>
            <a:endParaRPr lang="cs-CZ" sz="24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2400" dirty="0" smtClean="0"/>
              <a:t>uncle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899891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1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41530" y="188639"/>
            <a:ext cx="68116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What</a:t>
            </a:r>
            <a:r>
              <a:rPr lang="cs-CZ" sz="2400" dirty="0" smtClean="0"/>
              <a:t> do </a:t>
            </a:r>
            <a:r>
              <a:rPr lang="cs-CZ" sz="2400" b="1" dirty="0" smtClean="0"/>
              <a:t>we</a:t>
            </a:r>
            <a:r>
              <a:rPr lang="cs-CZ" sz="2400" b="1" dirty="0" smtClean="0"/>
              <a:t> call </a:t>
            </a:r>
            <a:r>
              <a:rPr lang="cs-CZ" sz="2400" dirty="0" smtClean="0"/>
              <a:t>…… ?</a:t>
            </a:r>
            <a:endParaRPr lang="cs-CZ" sz="2000" b="1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1250324" y="2496089"/>
            <a:ext cx="270030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lvl="0" indent="-457200">
              <a:buFont typeface="+mj-lt"/>
              <a:buAutoNum type="arabicPeriod"/>
            </a:pPr>
            <a:r>
              <a:rPr lang="cs-CZ" sz="2400" dirty="0" smtClean="0"/>
              <a:t>the</a:t>
            </a:r>
            <a:r>
              <a:rPr lang="cs-CZ" sz="2400" dirty="0" smtClean="0"/>
              <a:t> brain</a:t>
            </a:r>
          </a:p>
          <a:p>
            <a:pPr marL="457200" lvl="0" indent="-457200">
              <a:buFont typeface="+mj-lt"/>
              <a:buAutoNum type="arabicPeriod"/>
            </a:pPr>
            <a:r>
              <a:rPr lang="cs-CZ" sz="2400" dirty="0" smtClean="0"/>
              <a:t>bald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791580" y="2308639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Vocabulary</a:t>
            </a:r>
          </a:p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200</a:t>
            </a:r>
            <a:endParaRPr lang="cs-CZ" sz="4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8954" y="1732586"/>
            <a:ext cx="1059790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6" action="ppaction://hlinksldjump"/>
          </p:cNvPr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8" action="ppaction://hlinksldjump"/>
          </p:cNvPr>
          <p:cNvSpPr/>
          <p:nvPr/>
        </p:nvSpPr>
        <p:spPr>
          <a:xfrm>
            <a:off x="673291" y="5944493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971599" y="773705"/>
            <a:ext cx="598566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The</a:t>
            </a:r>
            <a:r>
              <a:rPr lang="cs-CZ" sz="2400" dirty="0" smtClean="0"/>
              <a:t> place </a:t>
            </a:r>
            <a:r>
              <a:rPr lang="cs-CZ" sz="2400" dirty="0" smtClean="0"/>
              <a:t>where</a:t>
            </a:r>
            <a:r>
              <a:rPr lang="cs-CZ" sz="2400" dirty="0" smtClean="0"/>
              <a:t> </a:t>
            </a:r>
            <a:r>
              <a:rPr lang="cs-CZ" sz="2400" dirty="0" smtClean="0"/>
              <a:t>thoughts</a:t>
            </a:r>
            <a:r>
              <a:rPr lang="cs-CZ" sz="2400" dirty="0" smtClean="0"/>
              <a:t>, </a:t>
            </a:r>
            <a:r>
              <a:rPr lang="cs-CZ" sz="2400" dirty="0" smtClean="0"/>
              <a:t>memory</a:t>
            </a:r>
            <a:r>
              <a:rPr lang="cs-CZ" sz="2400" dirty="0" smtClean="0"/>
              <a:t> and </a:t>
            </a:r>
            <a:r>
              <a:rPr lang="cs-CZ" sz="2400" dirty="0" smtClean="0"/>
              <a:t>emotion</a:t>
            </a:r>
            <a:r>
              <a:rPr lang="cs-CZ" sz="2400" dirty="0" smtClean="0"/>
              <a:t> are </a:t>
            </a:r>
            <a:r>
              <a:rPr lang="cs-CZ" sz="2400" dirty="0" smtClean="0"/>
              <a:t>located</a:t>
            </a:r>
            <a:r>
              <a:rPr lang="cs-CZ" sz="2400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A person </a:t>
            </a:r>
            <a:r>
              <a:rPr lang="cs-CZ" sz="2400" dirty="0" smtClean="0"/>
              <a:t>who</a:t>
            </a:r>
            <a:r>
              <a:rPr lang="cs-CZ" sz="2400" dirty="0" smtClean="0"/>
              <a:t> has no </a:t>
            </a:r>
            <a:r>
              <a:rPr lang="cs-CZ" sz="2400" dirty="0" smtClean="0"/>
              <a:t>hair</a:t>
            </a:r>
            <a:r>
              <a:rPr lang="cs-CZ" sz="2400" dirty="0" smtClean="0"/>
              <a:t> on his </a:t>
            </a:r>
            <a:r>
              <a:rPr lang="cs-CZ" sz="2400" dirty="0" smtClean="0"/>
              <a:t>head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899891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1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8" y="188639"/>
            <a:ext cx="7177886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If</a:t>
            </a:r>
            <a:r>
              <a:rPr lang="cs-CZ" sz="2400" dirty="0" smtClean="0"/>
              <a:t> </a:t>
            </a:r>
            <a:r>
              <a:rPr lang="cs-CZ" sz="2400" dirty="0" smtClean="0"/>
              <a:t>someone</a:t>
            </a:r>
            <a:r>
              <a:rPr lang="cs-CZ" sz="2400" dirty="0" smtClean="0"/>
              <a:t> </a:t>
            </a:r>
            <a:r>
              <a:rPr lang="cs-CZ" sz="2400" dirty="0" smtClean="0"/>
              <a:t>calls</a:t>
            </a:r>
            <a:r>
              <a:rPr lang="cs-CZ" sz="2400" dirty="0" smtClean="0"/>
              <a:t> </a:t>
            </a:r>
            <a:r>
              <a:rPr lang="cs-CZ" sz="2400" dirty="0" smtClean="0"/>
              <a:t>you</a:t>
            </a:r>
            <a:r>
              <a:rPr lang="cs-CZ" sz="2400" dirty="0" smtClean="0"/>
              <a:t> but has </a:t>
            </a:r>
            <a:r>
              <a:rPr lang="cs-CZ" sz="2400" dirty="0" smtClean="0"/>
              <a:t>dialled</a:t>
            </a:r>
            <a:r>
              <a:rPr lang="cs-CZ" sz="2400" dirty="0" smtClean="0"/>
              <a:t> </a:t>
            </a:r>
            <a:r>
              <a:rPr lang="cs-CZ" sz="2400" dirty="0" smtClean="0"/>
              <a:t>the</a:t>
            </a:r>
            <a:r>
              <a:rPr lang="cs-CZ" sz="2400" dirty="0" smtClean="0"/>
              <a:t> </a:t>
            </a:r>
            <a:r>
              <a:rPr lang="cs-CZ" sz="2400" dirty="0" smtClean="0"/>
              <a:t>wrong</a:t>
            </a:r>
            <a:r>
              <a:rPr lang="cs-CZ" sz="2400" dirty="0" smtClean="0"/>
              <a:t> </a:t>
            </a:r>
            <a:r>
              <a:rPr lang="cs-CZ" sz="2400" dirty="0" smtClean="0"/>
              <a:t>number</a:t>
            </a:r>
            <a:r>
              <a:rPr lang="cs-CZ" sz="2800" dirty="0" smtClean="0"/>
              <a:t>,</a:t>
            </a:r>
          </a:p>
          <a:p>
            <a:r>
              <a:rPr lang="cs-CZ" sz="2400" dirty="0" smtClean="0"/>
              <a:t>what</a:t>
            </a:r>
            <a:r>
              <a:rPr lang="cs-CZ" sz="2400" dirty="0" smtClean="0"/>
              <a:t> </a:t>
            </a:r>
            <a:r>
              <a:rPr lang="cs-CZ" sz="2400" b="1" dirty="0" smtClean="0"/>
              <a:t>shouldn‘t</a:t>
            </a:r>
            <a:r>
              <a:rPr lang="cs-CZ" sz="2400" dirty="0" smtClean="0"/>
              <a:t> </a:t>
            </a:r>
            <a:r>
              <a:rPr lang="cs-CZ" sz="2400" dirty="0" smtClean="0"/>
              <a:t>you</a:t>
            </a:r>
            <a:r>
              <a:rPr lang="cs-CZ" sz="2400" dirty="0" smtClean="0"/>
              <a:t> </a:t>
            </a:r>
            <a:r>
              <a:rPr lang="cs-CZ" sz="2400" dirty="0" smtClean="0"/>
              <a:t>say</a:t>
            </a:r>
            <a:r>
              <a:rPr lang="cs-CZ" sz="2400" dirty="0" smtClean="0"/>
              <a:t>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1286635" y="2984570"/>
            <a:ext cx="362367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400" dirty="0" smtClean="0"/>
              <a:t>You</a:t>
            </a:r>
            <a:r>
              <a:rPr lang="cs-CZ" sz="2400" dirty="0" smtClean="0"/>
              <a:t> are </a:t>
            </a:r>
            <a:r>
              <a:rPr lang="cs-CZ" sz="2400" dirty="0" smtClean="0"/>
              <a:t>wrong</a:t>
            </a:r>
            <a:r>
              <a:rPr lang="cs-CZ" sz="2400" dirty="0" smtClean="0"/>
              <a:t>.</a:t>
            </a:r>
          </a:p>
          <a:p>
            <a:pPr lvl="0"/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911111" y="2680580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Vocabulary</a:t>
            </a:r>
          </a:p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300</a:t>
            </a:r>
            <a:endParaRPr lang="cs-CZ" sz="4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8954" y="1732586"/>
            <a:ext cx="1059790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6" action="ppaction://hlinksldjump"/>
          </p:cNvPr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8" action="ppaction://hlinksldjump"/>
          </p:cNvPr>
          <p:cNvSpPr/>
          <p:nvPr/>
        </p:nvSpPr>
        <p:spPr>
          <a:xfrm>
            <a:off x="703950" y="5978091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300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03322" y="1178750"/>
            <a:ext cx="542387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lvl="0" indent="-457200">
              <a:buFont typeface="+mj-lt"/>
              <a:buAutoNum type="arabicPeriod"/>
            </a:pPr>
            <a:r>
              <a:rPr lang="cs-CZ" sz="2400" dirty="0"/>
              <a:t>You</a:t>
            </a:r>
            <a:r>
              <a:rPr lang="cs-CZ" sz="2400" dirty="0"/>
              <a:t> </a:t>
            </a:r>
            <a:r>
              <a:rPr lang="cs-CZ" sz="2400" dirty="0"/>
              <a:t>have</a:t>
            </a:r>
            <a:r>
              <a:rPr lang="cs-CZ" sz="2400" dirty="0"/>
              <a:t> made a </a:t>
            </a:r>
            <a:r>
              <a:rPr lang="cs-CZ" sz="2400" dirty="0" smtClean="0"/>
              <a:t>mistake</a:t>
            </a:r>
            <a:r>
              <a:rPr lang="cs-CZ" sz="2400" dirty="0" smtClean="0"/>
              <a:t>.</a:t>
            </a:r>
            <a:endParaRPr lang="cs-CZ" sz="2400" dirty="0"/>
          </a:p>
          <a:p>
            <a:pPr marL="457200" lvl="0" indent="-457200">
              <a:buFont typeface="+mj-lt"/>
              <a:buAutoNum type="arabicPeriod"/>
            </a:pPr>
            <a:r>
              <a:rPr lang="cs-CZ" sz="2400" dirty="0"/>
              <a:t>You</a:t>
            </a:r>
            <a:r>
              <a:rPr lang="cs-CZ" sz="2400" dirty="0"/>
              <a:t> </a:t>
            </a:r>
            <a:r>
              <a:rPr lang="cs-CZ" sz="2400" dirty="0"/>
              <a:t>have</a:t>
            </a:r>
            <a:r>
              <a:rPr lang="cs-CZ" sz="2400" dirty="0"/>
              <a:t> </a:t>
            </a:r>
            <a:r>
              <a:rPr lang="cs-CZ" sz="2400" dirty="0"/>
              <a:t>dialled</a:t>
            </a:r>
            <a:r>
              <a:rPr lang="cs-CZ" sz="2400" dirty="0"/>
              <a:t> </a:t>
            </a:r>
            <a:r>
              <a:rPr lang="cs-CZ" sz="2400" dirty="0"/>
              <a:t>the</a:t>
            </a:r>
            <a:r>
              <a:rPr lang="cs-CZ" sz="2400" dirty="0"/>
              <a:t> </a:t>
            </a:r>
            <a:r>
              <a:rPr lang="cs-CZ" sz="2400" dirty="0"/>
              <a:t>wrong</a:t>
            </a:r>
            <a:r>
              <a:rPr lang="cs-CZ" sz="2400" dirty="0"/>
              <a:t> </a:t>
            </a:r>
            <a:r>
              <a:rPr lang="cs-CZ" sz="2400" dirty="0"/>
              <a:t>number</a:t>
            </a:r>
            <a:r>
              <a:rPr lang="cs-CZ" sz="2400" dirty="0"/>
              <a:t>.</a:t>
            </a:r>
          </a:p>
          <a:p>
            <a:pPr marL="457200" lvl="0" indent="-457200">
              <a:buFont typeface="+mj-lt"/>
              <a:buAutoNum type="arabicPeriod"/>
            </a:pPr>
            <a:r>
              <a:rPr lang="cs-CZ" sz="2400" dirty="0"/>
              <a:t>You</a:t>
            </a:r>
            <a:r>
              <a:rPr lang="cs-CZ" sz="2400" dirty="0"/>
              <a:t> are </a:t>
            </a:r>
            <a:r>
              <a:rPr lang="cs-CZ" sz="2400" dirty="0"/>
              <a:t>wrong</a:t>
            </a:r>
            <a:r>
              <a:rPr lang="cs-CZ" sz="2400" dirty="0"/>
              <a:t>.</a:t>
            </a:r>
          </a:p>
          <a:p>
            <a:pPr marL="457200" lvl="0" indent="-457200">
              <a:buFont typeface="+mj-lt"/>
              <a:buAutoNum type="arabicPeriod"/>
            </a:pPr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899891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12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8" y="188639"/>
            <a:ext cx="70164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Name</a:t>
            </a:r>
            <a:r>
              <a:rPr lang="cs-CZ" sz="2400" dirty="0" smtClean="0"/>
              <a:t> </a:t>
            </a:r>
            <a:r>
              <a:rPr lang="cs-CZ" sz="2400" dirty="0" smtClean="0"/>
              <a:t>the</a:t>
            </a:r>
            <a:r>
              <a:rPr lang="cs-CZ" sz="2400" dirty="0" smtClean="0"/>
              <a:t> </a:t>
            </a:r>
            <a:r>
              <a:rPr lang="cs-CZ" sz="2400" dirty="0" smtClean="0"/>
              <a:t>five</a:t>
            </a:r>
            <a:r>
              <a:rPr lang="cs-CZ" sz="2400" dirty="0" smtClean="0"/>
              <a:t> </a:t>
            </a:r>
            <a:r>
              <a:rPr lang="cs-CZ" sz="2400" b="1" dirty="0" smtClean="0"/>
              <a:t>senses</a:t>
            </a:r>
            <a:r>
              <a:rPr lang="cs-CZ" sz="2400" b="1" dirty="0" smtClean="0"/>
              <a:t>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19148" y="2033845"/>
            <a:ext cx="289775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400" dirty="0" smtClean="0"/>
              <a:t>taste</a:t>
            </a:r>
          </a:p>
          <a:p>
            <a:pPr lvl="0"/>
            <a:r>
              <a:rPr lang="cs-CZ" sz="2400" dirty="0" smtClean="0"/>
              <a:t>touch</a:t>
            </a:r>
            <a:endParaRPr lang="cs-CZ" sz="2400" dirty="0" smtClean="0"/>
          </a:p>
          <a:p>
            <a:pPr lvl="0"/>
            <a:r>
              <a:rPr lang="cs-CZ" sz="2400" dirty="0" smtClean="0"/>
              <a:t>sight</a:t>
            </a:r>
            <a:endParaRPr lang="cs-CZ" sz="2400" dirty="0" smtClean="0"/>
          </a:p>
          <a:p>
            <a:pPr lvl="0"/>
            <a:r>
              <a:rPr lang="cs-CZ" sz="2400" dirty="0" smtClean="0"/>
              <a:t>hearing</a:t>
            </a:r>
            <a:endParaRPr lang="cs-CZ" sz="2400" dirty="0" smtClean="0"/>
          </a:p>
          <a:p>
            <a:pPr lvl="0"/>
            <a:r>
              <a:rPr lang="cs-CZ" sz="2400" dirty="0" smtClean="0"/>
              <a:t>smell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674952" y="1690618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Vocabulary</a:t>
            </a:r>
          </a:p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400</a:t>
            </a:r>
            <a:endParaRPr lang="cs-CZ" sz="4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8954" y="1732586"/>
            <a:ext cx="1059790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6" action="ppaction://hlinksldjump"/>
          </p:cNvPr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8" action="ppaction://hlinksldjump"/>
          </p:cNvPr>
          <p:cNvSpPr/>
          <p:nvPr/>
        </p:nvSpPr>
        <p:spPr>
          <a:xfrm>
            <a:off x="691984" y="5959733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99891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12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9" y="188639"/>
            <a:ext cx="57563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Who</a:t>
            </a:r>
            <a:r>
              <a:rPr lang="cs-CZ" sz="2400" dirty="0" smtClean="0"/>
              <a:t> </a:t>
            </a:r>
            <a:r>
              <a:rPr lang="cs-CZ" sz="2400" dirty="0" smtClean="0"/>
              <a:t>lives</a:t>
            </a:r>
            <a:r>
              <a:rPr lang="cs-CZ" sz="2400" dirty="0" smtClean="0"/>
              <a:t> in </a:t>
            </a:r>
            <a:r>
              <a:rPr lang="cs-CZ" sz="2400" dirty="0" smtClean="0"/>
              <a:t>the</a:t>
            </a:r>
            <a:r>
              <a:rPr lang="cs-CZ" sz="2400" dirty="0" smtClean="0"/>
              <a:t> </a:t>
            </a:r>
            <a:r>
              <a:rPr lang="cs-CZ" sz="2400" b="1" dirty="0" smtClean="0"/>
              <a:t>White</a:t>
            </a:r>
            <a:r>
              <a:rPr lang="cs-CZ" sz="2400" b="1" dirty="0" smtClean="0"/>
              <a:t> House</a:t>
            </a:r>
            <a:r>
              <a:rPr lang="cs-CZ" sz="2400" dirty="0" smtClean="0"/>
              <a:t>?</a:t>
            </a:r>
            <a:endParaRPr lang="cs-CZ" sz="28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611559" y="2071127"/>
            <a:ext cx="43654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 smtClean="0"/>
              <a:t>The</a:t>
            </a:r>
            <a:r>
              <a:rPr lang="cs-CZ" sz="2800" dirty="0" smtClean="0"/>
              <a:t> president </a:t>
            </a:r>
            <a:r>
              <a:rPr lang="cs-CZ" sz="2800" dirty="0" smtClean="0"/>
              <a:t>of</a:t>
            </a:r>
            <a:r>
              <a:rPr lang="cs-CZ" sz="2800" dirty="0" smtClean="0"/>
              <a:t> </a:t>
            </a:r>
            <a:r>
              <a:rPr lang="cs-CZ" sz="2800" dirty="0" smtClean="0"/>
              <a:t>the</a:t>
            </a:r>
            <a:r>
              <a:rPr lang="cs-CZ" sz="2800" dirty="0" smtClean="0"/>
              <a:t> USA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628591" y="1712525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Culture</a:t>
            </a:r>
          </a:p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100</a:t>
            </a:r>
            <a:endParaRPr lang="cs-CZ" sz="4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8954" y="1732586"/>
            <a:ext cx="1059790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6" action="ppaction://hlinksldjump"/>
          </p:cNvPr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8" action="ppaction://hlinksldjump"/>
          </p:cNvPr>
          <p:cNvSpPr/>
          <p:nvPr/>
        </p:nvSpPr>
        <p:spPr>
          <a:xfrm>
            <a:off x="628591" y="5959733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04958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12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611069" y="188639"/>
            <a:ext cx="627049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What</a:t>
            </a:r>
            <a:r>
              <a:rPr lang="cs-CZ" sz="2400" dirty="0" smtClean="0"/>
              <a:t> </a:t>
            </a:r>
            <a:r>
              <a:rPr lang="cs-CZ" sz="2400" dirty="0" smtClean="0"/>
              <a:t>is</a:t>
            </a:r>
            <a:r>
              <a:rPr lang="cs-CZ" sz="2400" dirty="0" smtClean="0"/>
              <a:t> </a:t>
            </a:r>
            <a:r>
              <a:rPr lang="cs-CZ" sz="2400" dirty="0" smtClean="0"/>
              <a:t>the</a:t>
            </a:r>
            <a:r>
              <a:rPr lang="cs-CZ" sz="2400" dirty="0" smtClean="0"/>
              <a:t> </a:t>
            </a:r>
            <a:r>
              <a:rPr lang="cs-CZ" sz="2400" dirty="0" smtClean="0"/>
              <a:t>name</a:t>
            </a:r>
            <a:r>
              <a:rPr lang="cs-CZ" sz="2400" dirty="0" smtClean="0"/>
              <a:t> </a:t>
            </a:r>
            <a:r>
              <a:rPr lang="cs-CZ" sz="2400" dirty="0" smtClean="0"/>
              <a:t>of</a:t>
            </a:r>
            <a:r>
              <a:rPr lang="cs-CZ" sz="2400" dirty="0" smtClean="0"/>
              <a:t> </a:t>
            </a:r>
            <a:r>
              <a:rPr lang="cs-CZ" sz="2400" dirty="0" smtClean="0"/>
              <a:t>the</a:t>
            </a:r>
            <a:r>
              <a:rPr lang="cs-CZ" sz="2400" dirty="0" smtClean="0"/>
              <a:t> </a:t>
            </a:r>
            <a:r>
              <a:rPr lang="cs-CZ" sz="2400" b="1" dirty="0" smtClean="0"/>
              <a:t>Queen‘s</a:t>
            </a:r>
            <a:r>
              <a:rPr lang="cs-CZ" sz="2400" b="1" dirty="0" smtClean="0"/>
              <a:t> </a:t>
            </a:r>
            <a:r>
              <a:rPr lang="cs-CZ" sz="2400" b="1" dirty="0" smtClean="0"/>
              <a:t>official</a:t>
            </a:r>
            <a:r>
              <a:rPr lang="cs-CZ" sz="2400" b="1" dirty="0" smtClean="0"/>
              <a:t> residence</a:t>
            </a:r>
            <a:r>
              <a:rPr lang="cs-CZ" sz="2400" dirty="0" smtClean="0"/>
              <a:t> in </a:t>
            </a:r>
            <a:r>
              <a:rPr lang="cs-CZ" sz="2400" dirty="0" smtClean="0"/>
              <a:t>London?</a:t>
            </a:r>
            <a:endParaRPr lang="cs-CZ" sz="28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1241631" y="2124223"/>
            <a:ext cx="31568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 smtClean="0"/>
              <a:t>Buckingham </a:t>
            </a:r>
            <a:r>
              <a:rPr lang="cs-CZ" sz="2800" dirty="0" smtClean="0"/>
              <a:t>Palace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1016605" y="1853825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Culture</a:t>
            </a:r>
          </a:p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200</a:t>
            </a:r>
            <a:endParaRPr lang="cs-CZ" sz="4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8954" y="1732586"/>
            <a:ext cx="1059790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6" action="ppaction://hlinksldjump"/>
          </p:cNvPr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8" action="ppaction://hlinksldjump"/>
          </p:cNvPr>
          <p:cNvSpPr/>
          <p:nvPr/>
        </p:nvSpPr>
        <p:spPr>
          <a:xfrm>
            <a:off x="683568" y="5978091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04958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12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9" y="188639"/>
            <a:ext cx="62704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Where</a:t>
            </a:r>
            <a:r>
              <a:rPr lang="cs-CZ" sz="2400" dirty="0" smtClean="0"/>
              <a:t> </a:t>
            </a:r>
            <a:r>
              <a:rPr lang="cs-CZ" sz="2400" dirty="0" smtClean="0"/>
              <a:t>were</a:t>
            </a:r>
            <a:r>
              <a:rPr lang="cs-CZ" sz="2400" dirty="0" smtClean="0"/>
              <a:t> </a:t>
            </a:r>
            <a:r>
              <a:rPr lang="cs-CZ" sz="2400" b="1" dirty="0" smtClean="0"/>
              <a:t>The</a:t>
            </a:r>
            <a:r>
              <a:rPr lang="cs-CZ" sz="2400" b="1" dirty="0" smtClean="0"/>
              <a:t> Beatles </a:t>
            </a:r>
            <a:r>
              <a:rPr lang="cs-CZ" sz="2400" dirty="0" smtClean="0"/>
              <a:t>from</a:t>
            </a:r>
            <a:r>
              <a:rPr lang="cs-CZ" sz="2400" dirty="0" smtClean="0"/>
              <a:t>?</a:t>
            </a:r>
            <a:endParaRPr lang="cs-CZ" sz="2800" b="1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1320842" y="2332737"/>
            <a:ext cx="28353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 smtClean="0"/>
              <a:t>Liverpool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794284" y="1522895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Culture</a:t>
            </a:r>
          </a:p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300</a:t>
            </a:r>
            <a:endParaRPr lang="cs-CZ" sz="4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8954" y="1732586"/>
            <a:ext cx="1059790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6" action="ppaction://hlinksldjump"/>
          </p:cNvPr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8" action="ppaction://hlinksldjump"/>
          </p:cNvPr>
          <p:cNvSpPr/>
          <p:nvPr/>
        </p:nvSpPr>
        <p:spPr>
          <a:xfrm>
            <a:off x="780992" y="5944493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300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04958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12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05161" y="522555"/>
            <a:ext cx="664799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In </a:t>
            </a:r>
            <a:r>
              <a:rPr lang="cs-CZ" sz="2400" dirty="0" smtClean="0"/>
              <a:t>which</a:t>
            </a:r>
            <a:r>
              <a:rPr lang="cs-CZ" sz="2400" dirty="0" smtClean="0"/>
              <a:t> </a:t>
            </a:r>
            <a:r>
              <a:rPr lang="cs-CZ" sz="2400" dirty="0" smtClean="0"/>
              <a:t>Australian</a:t>
            </a:r>
            <a:r>
              <a:rPr lang="cs-CZ" sz="2400" dirty="0" smtClean="0"/>
              <a:t> city </a:t>
            </a:r>
            <a:r>
              <a:rPr lang="cs-CZ" sz="2400" dirty="0" smtClean="0"/>
              <a:t>would</a:t>
            </a:r>
            <a:r>
              <a:rPr lang="cs-CZ" sz="2400" dirty="0" smtClean="0"/>
              <a:t> </a:t>
            </a:r>
            <a:r>
              <a:rPr lang="cs-CZ" sz="2400" dirty="0" smtClean="0"/>
              <a:t>you</a:t>
            </a:r>
            <a:r>
              <a:rPr lang="cs-CZ" sz="2400" dirty="0" smtClean="0"/>
              <a:t> </a:t>
            </a:r>
            <a:r>
              <a:rPr lang="cs-CZ" sz="2400" dirty="0" smtClean="0"/>
              <a:t>find</a:t>
            </a:r>
            <a:r>
              <a:rPr lang="cs-CZ" sz="2400" dirty="0" smtClean="0"/>
              <a:t> </a:t>
            </a:r>
          </a:p>
          <a:p>
            <a:r>
              <a:rPr lang="cs-CZ" sz="2400" dirty="0" smtClean="0"/>
              <a:t>the</a:t>
            </a:r>
            <a:r>
              <a:rPr lang="cs-CZ" sz="2400" dirty="0" smtClean="0"/>
              <a:t> </a:t>
            </a:r>
            <a:r>
              <a:rPr lang="cs-CZ" sz="2400" b="1" dirty="0" smtClean="0"/>
              <a:t>Opera House</a:t>
            </a:r>
            <a:r>
              <a:rPr lang="cs-CZ" sz="2400" dirty="0" smtClean="0"/>
              <a:t>?</a:t>
            </a:r>
            <a:endParaRPr lang="cs-CZ" sz="28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10</a:t>
            </a:r>
          </a:p>
          <a:p>
            <a:r>
              <a:rPr lang="cs-CZ" sz="2800" dirty="0" smtClean="0"/>
              <a:t>9</a:t>
            </a:r>
          </a:p>
          <a:p>
            <a:r>
              <a:rPr lang="cs-CZ" sz="2800" dirty="0" smtClean="0"/>
              <a:t>8</a:t>
            </a:r>
          </a:p>
          <a:p>
            <a:r>
              <a:rPr lang="cs-CZ" sz="2800" dirty="0" smtClean="0"/>
              <a:t>7</a:t>
            </a:r>
          </a:p>
          <a:p>
            <a:r>
              <a:rPr lang="cs-CZ" sz="2800" dirty="0" smtClean="0"/>
              <a:t>6</a:t>
            </a:r>
          </a:p>
          <a:p>
            <a:r>
              <a:rPr lang="cs-CZ" sz="2800" dirty="0" smtClean="0"/>
              <a:t>5</a:t>
            </a:r>
          </a:p>
          <a:p>
            <a:r>
              <a:rPr lang="cs-CZ" sz="2800" dirty="0" smtClean="0"/>
              <a:t>4</a:t>
            </a:r>
          </a:p>
          <a:p>
            <a:r>
              <a:rPr lang="cs-CZ" sz="2800" dirty="0" smtClean="0"/>
              <a:t>3</a:t>
            </a:r>
          </a:p>
          <a:p>
            <a:r>
              <a:rPr lang="cs-CZ" sz="2800" dirty="0" smtClean="0"/>
              <a:t>2</a:t>
            </a:r>
          </a:p>
          <a:p>
            <a:r>
              <a:rPr lang="cs-CZ" sz="28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8954" y="1732586"/>
            <a:ext cx="1059790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6" action="ppaction://hlinksldjump"/>
          </p:cNvPr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104491" y="2843935"/>
            <a:ext cx="30174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Sydney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836585" y="1763815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Culture</a:t>
            </a:r>
          </a:p>
          <a:p>
            <a:pPr algn="ctr"/>
            <a:r>
              <a:rPr lang="cs-CZ" sz="36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400</a:t>
            </a:r>
            <a:endParaRPr lang="cs-CZ" sz="36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1" name="Ovál 10">
            <a:hlinkClick r:id="rId8" action="ppaction://hlinksldjump"/>
          </p:cNvPr>
          <p:cNvSpPr/>
          <p:nvPr/>
        </p:nvSpPr>
        <p:spPr>
          <a:xfrm>
            <a:off x="647564" y="5978091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04958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12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9" y="188639"/>
            <a:ext cx="683644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If</a:t>
            </a:r>
            <a:r>
              <a:rPr lang="cs-CZ" sz="2400" dirty="0" smtClean="0"/>
              <a:t> I </a:t>
            </a:r>
            <a:r>
              <a:rPr lang="cs-CZ" sz="2400" dirty="0" smtClean="0"/>
              <a:t>have</a:t>
            </a:r>
            <a:r>
              <a:rPr lang="cs-CZ" sz="2400" dirty="0" smtClean="0"/>
              <a:t> not </a:t>
            </a:r>
            <a:r>
              <a:rPr lang="cs-CZ" sz="2400" dirty="0" smtClean="0"/>
              <a:t>seen</a:t>
            </a:r>
            <a:r>
              <a:rPr lang="cs-CZ" sz="2400" dirty="0" smtClean="0"/>
              <a:t> Tom </a:t>
            </a:r>
            <a:r>
              <a:rPr lang="cs-CZ" sz="2400" dirty="0" smtClean="0"/>
              <a:t>for</a:t>
            </a:r>
            <a:r>
              <a:rPr lang="cs-CZ" sz="2400" dirty="0" smtClean="0"/>
              <a:t> a very long </a:t>
            </a:r>
            <a:r>
              <a:rPr lang="cs-CZ" sz="2400" dirty="0" smtClean="0"/>
              <a:t>time</a:t>
            </a:r>
            <a:r>
              <a:rPr lang="cs-CZ" sz="2400" dirty="0" smtClean="0"/>
              <a:t>, I </a:t>
            </a:r>
            <a:r>
              <a:rPr lang="cs-CZ" sz="2400" dirty="0" smtClean="0"/>
              <a:t>can</a:t>
            </a:r>
            <a:r>
              <a:rPr lang="cs-CZ" sz="2400" dirty="0" smtClean="0"/>
              <a:t> </a:t>
            </a:r>
            <a:r>
              <a:rPr lang="cs-CZ" sz="2400" dirty="0" smtClean="0"/>
              <a:t>say</a:t>
            </a:r>
            <a:r>
              <a:rPr lang="cs-CZ" sz="2400" dirty="0" smtClean="0"/>
              <a:t>:</a:t>
            </a:r>
          </a:p>
          <a:p>
            <a:r>
              <a:rPr lang="cs-CZ" sz="2400" b="1" dirty="0"/>
              <a:t>′</a:t>
            </a:r>
            <a:r>
              <a:rPr lang="cs-CZ" sz="2400" b="1" dirty="0" smtClean="0"/>
              <a:t>I </a:t>
            </a:r>
            <a:r>
              <a:rPr lang="cs-CZ" sz="2400" b="1" dirty="0" smtClean="0"/>
              <a:t>haven‘t</a:t>
            </a:r>
            <a:r>
              <a:rPr lang="cs-CZ" sz="2400" b="1" dirty="0" smtClean="0"/>
              <a:t> </a:t>
            </a:r>
            <a:r>
              <a:rPr lang="cs-CZ" sz="2400" b="1" dirty="0" smtClean="0"/>
              <a:t>seen</a:t>
            </a:r>
            <a:r>
              <a:rPr lang="cs-CZ" sz="2400" b="1" dirty="0" smtClean="0"/>
              <a:t> </a:t>
            </a:r>
            <a:r>
              <a:rPr lang="cs-CZ" sz="2400" b="1" dirty="0" smtClean="0"/>
              <a:t>him</a:t>
            </a:r>
            <a:r>
              <a:rPr lang="cs-CZ" sz="2400" b="1" dirty="0" smtClean="0"/>
              <a:t> in……….. ′</a:t>
            </a:r>
          </a:p>
          <a:p>
            <a:pPr marL="457200" indent="-457200">
              <a:buAutoNum type="alphaLcPeriod"/>
            </a:pPr>
            <a:r>
              <a:rPr lang="cs-CZ" sz="2400" dirty="0" smtClean="0"/>
              <a:t>elephant‘s</a:t>
            </a:r>
            <a:r>
              <a:rPr lang="cs-CZ" sz="2400" dirty="0" smtClean="0"/>
              <a:t> </a:t>
            </a:r>
            <a:r>
              <a:rPr lang="cs-CZ" sz="2400" dirty="0" smtClean="0"/>
              <a:t>years</a:t>
            </a:r>
            <a:endParaRPr lang="cs-CZ" sz="2400" dirty="0"/>
          </a:p>
          <a:p>
            <a:pPr marL="457200" indent="-457200">
              <a:buAutoNum type="alphaLcPeriod"/>
            </a:pPr>
            <a:r>
              <a:rPr lang="cs-CZ" sz="2400" dirty="0" smtClean="0"/>
              <a:t>donkey‘s</a:t>
            </a:r>
            <a:r>
              <a:rPr lang="cs-CZ" sz="2400" dirty="0" smtClean="0"/>
              <a:t> </a:t>
            </a:r>
            <a:r>
              <a:rPr lang="cs-CZ" sz="2400" dirty="0" smtClean="0"/>
              <a:t>years</a:t>
            </a:r>
            <a:endParaRPr lang="cs-CZ" sz="2400" dirty="0"/>
          </a:p>
          <a:p>
            <a:pPr marL="457200" indent="-457200">
              <a:buAutoNum type="alphaLcPeriod"/>
            </a:pPr>
            <a:r>
              <a:rPr lang="cs-CZ" sz="2400" dirty="0" smtClean="0"/>
              <a:t>cow‘s</a:t>
            </a:r>
            <a:r>
              <a:rPr lang="cs-CZ" sz="2400" dirty="0" smtClean="0"/>
              <a:t> </a:t>
            </a:r>
            <a:r>
              <a:rPr lang="cs-CZ" sz="2400" dirty="0" smtClean="0"/>
              <a:t>years</a:t>
            </a:r>
            <a:endParaRPr lang="cs-CZ" sz="24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8954" y="1732586"/>
            <a:ext cx="1059790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6" action="ppaction://hlinksldjump"/>
          </p:cNvPr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8" action="ppaction://hlinksldjump"/>
          </p:cNvPr>
          <p:cNvSpPr/>
          <p:nvPr/>
        </p:nvSpPr>
        <p:spPr>
          <a:xfrm>
            <a:off x="780992" y="5978091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016605" y="2888940"/>
            <a:ext cx="31053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donkey‘s</a:t>
            </a:r>
            <a:r>
              <a:rPr lang="cs-CZ" sz="2400" dirty="0" smtClean="0"/>
              <a:t> </a:t>
            </a:r>
            <a:r>
              <a:rPr lang="cs-CZ" sz="2400" dirty="0" smtClean="0"/>
              <a:t>years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780992" y="2528900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Idioms</a:t>
            </a:r>
          </a:p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100</a:t>
            </a:r>
            <a:endParaRPr lang="cs-CZ" sz="4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04958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12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8" y="188639"/>
            <a:ext cx="8032346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What</a:t>
            </a:r>
            <a:r>
              <a:rPr lang="cs-CZ" sz="2400" dirty="0" smtClean="0"/>
              <a:t> are </a:t>
            </a:r>
            <a:r>
              <a:rPr lang="cs-CZ" sz="2400" dirty="0" smtClean="0"/>
              <a:t>you</a:t>
            </a:r>
            <a:r>
              <a:rPr lang="cs-CZ" sz="2400" dirty="0" smtClean="0"/>
              <a:t> </a:t>
            </a:r>
            <a:r>
              <a:rPr lang="cs-CZ" sz="2400" dirty="0" smtClean="0"/>
              <a:t>if</a:t>
            </a:r>
            <a:r>
              <a:rPr lang="cs-CZ" sz="2400" dirty="0" smtClean="0"/>
              <a:t> </a:t>
            </a:r>
            <a:r>
              <a:rPr lang="cs-CZ" sz="2400" dirty="0" smtClean="0"/>
              <a:t>you</a:t>
            </a:r>
            <a:r>
              <a:rPr lang="cs-CZ" sz="2400" dirty="0" smtClean="0"/>
              <a:t> are </a:t>
            </a:r>
            <a:r>
              <a:rPr lang="cs-CZ" sz="2400" b="1" dirty="0" smtClean="0"/>
              <a:t>feeling </a:t>
            </a:r>
            <a:r>
              <a:rPr lang="cs-CZ" sz="2400" b="1" dirty="0" smtClean="0"/>
              <a:t>ill</a:t>
            </a:r>
            <a:r>
              <a:rPr lang="cs-CZ" sz="2400" dirty="0" smtClean="0"/>
              <a:t>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under</a:t>
            </a:r>
            <a:r>
              <a:rPr lang="cs-CZ" sz="2400" dirty="0" smtClean="0"/>
              <a:t> </a:t>
            </a:r>
            <a:r>
              <a:rPr lang="cs-CZ" sz="2400" dirty="0" smtClean="0"/>
              <a:t>the</a:t>
            </a:r>
            <a:r>
              <a:rPr lang="cs-CZ" sz="2400" dirty="0" smtClean="0"/>
              <a:t> </a:t>
            </a:r>
            <a:r>
              <a:rPr lang="cs-CZ" sz="2400" dirty="0" smtClean="0"/>
              <a:t>knife</a:t>
            </a:r>
            <a:endParaRPr lang="cs-CZ" sz="24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under</a:t>
            </a:r>
            <a:r>
              <a:rPr lang="cs-CZ" sz="2400" dirty="0" smtClean="0"/>
              <a:t> </a:t>
            </a:r>
            <a:r>
              <a:rPr lang="cs-CZ" sz="2400" dirty="0" smtClean="0"/>
              <a:t>the</a:t>
            </a:r>
            <a:r>
              <a:rPr lang="cs-CZ" sz="2400" dirty="0" smtClean="0"/>
              <a:t> </a:t>
            </a:r>
            <a:r>
              <a:rPr lang="cs-CZ" sz="2400" dirty="0" smtClean="0"/>
              <a:t>weather</a:t>
            </a:r>
            <a:endParaRPr lang="cs-CZ" sz="24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under</a:t>
            </a:r>
            <a:r>
              <a:rPr lang="cs-CZ" sz="2400" dirty="0" smtClean="0"/>
              <a:t> </a:t>
            </a:r>
            <a:r>
              <a:rPr lang="cs-CZ" sz="2400" dirty="0" smtClean="0"/>
              <a:t>the</a:t>
            </a:r>
            <a:r>
              <a:rPr lang="cs-CZ" sz="2400" dirty="0" smtClean="0"/>
              <a:t> </a:t>
            </a:r>
            <a:r>
              <a:rPr lang="cs-CZ" sz="2400" dirty="0" smtClean="0"/>
              <a:t>wire</a:t>
            </a:r>
            <a:endParaRPr lang="cs-CZ" sz="28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1160619" y="2740572"/>
            <a:ext cx="279031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400" dirty="0" smtClean="0"/>
              <a:t>under</a:t>
            </a:r>
            <a:r>
              <a:rPr lang="cs-CZ" sz="2400" dirty="0" smtClean="0"/>
              <a:t> </a:t>
            </a:r>
            <a:r>
              <a:rPr lang="cs-CZ" sz="2400" dirty="0" smtClean="0"/>
              <a:t>the</a:t>
            </a:r>
            <a:r>
              <a:rPr lang="cs-CZ" sz="2400" dirty="0" smtClean="0"/>
              <a:t> </a:t>
            </a:r>
            <a:r>
              <a:rPr lang="cs-CZ" sz="2400" dirty="0" smtClean="0"/>
              <a:t>weather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971600" y="2327429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Idioms</a:t>
            </a:r>
          </a:p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200</a:t>
            </a:r>
            <a:endParaRPr lang="cs-CZ" sz="4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8954" y="1732586"/>
            <a:ext cx="1059790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6" action="ppaction://hlinksldjump"/>
          </p:cNvPr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8" action="ppaction://hlinksldjump"/>
          </p:cNvPr>
          <p:cNvSpPr/>
          <p:nvPr/>
        </p:nvSpPr>
        <p:spPr>
          <a:xfrm>
            <a:off x="628591" y="5944493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04958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12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8" y="188639"/>
            <a:ext cx="667229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Sometimes</a:t>
            </a:r>
            <a:r>
              <a:rPr lang="cs-CZ" sz="2400" dirty="0" smtClean="0"/>
              <a:t> </a:t>
            </a:r>
            <a:r>
              <a:rPr lang="cs-CZ" sz="2400" dirty="0" smtClean="0"/>
              <a:t>when</a:t>
            </a:r>
            <a:r>
              <a:rPr lang="cs-CZ" sz="2400" dirty="0" smtClean="0"/>
              <a:t> </a:t>
            </a:r>
            <a:r>
              <a:rPr lang="cs-CZ" sz="2400" dirty="0" smtClean="0"/>
              <a:t>we</a:t>
            </a:r>
            <a:r>
              <a:rPr lang="cs-CZ" sz="2400" dirty="0" smtClean="0"/>
              <a:t> </a:t>
            </a:r>
            <a:r>
              <a:rPr lang="cs-CZ" sz="2400" dirty="0" smtClean="0"/>
              <a:t>don‘t</a:t>
            </a:r>
            <a:r>
              <a:rPr lang="cs-CZ" sz="2400" dirty="0" smtClean="0"/>
              <a:t> </a:t>
            </a:r>
            <a:r>
              <a:rPr lang="cs-CZ" sz="2400" dirty="0" smtClean="0"/>
              <a:t>want</a:t>
            </a:r>
            <a:r>
              <a:rPr lang="cs-CZ" sz="2400" dirty="0" smtClean="0"/>
              <a:t> to </a:t>
            </a:r>
            <a:r>
              <a:rPr lang="cs-CZ" sz="2400" dirty="0" smtClean="0"/>
              <a:t>upset</a:t>
            </a:r>
            <a:r>
              <a:rPr lang="cs-CZ" sz="2400" dirty="0" smtClean="0"/>
              <a:t> </a:t>
            </a:r>
            <a:r>
              <a:rPr lang="cs-CZ" sz="2400" dirty="0" smtClean="0"/>
              <a:t>someone</a:t>
            </a:r>
            <a:endParaRPr lang="cs-CZ" sz="2400" dirty="0" smtClean="0"/>
          </a:p>
          <a:p>
            <a:r>
              <a:rPr lang="cs-CZ" sz="2400" dirty="0" smtClean="0"/>
              <a:t>we</a:t>
            </a:r>
            <a:r>
              <a:rPr lang="cs-CZ" sz="2400" dirty="0" smtClean="0"/>
              <a:t> </a:t>
            </a:r>
            <a:r>
              <a:rPr lang="cs-CZ" sz="2400" b="1" dirty="0" smtClean="0"/>
              <a:t>tell</a:t>
            </a:r>
            <a:r>
              <a:rPr lang="cs-CZ" sz="2400" b="1" dirty="0" smtClean="0"/>
              <a:t> a </a:t>
            </a:r>
            <a:r>
              <a:rPr lang="cs-CZ" sz="2400" b="1" dirty="0" smtClean="0"/>
              <a:t>little</a:t>
            </a:r>
            <a:r>
              <a:rPr lang="cs-CZ" sz="2400" b="1" dirty="0" smtClean="0"/>
              <a:t> </a:t>
            </a:r>
            <a:r>
              <a:rPr lang="cs-CZ" sz="2400" b="1" dirty="0" smtClean="0"/>
              <a:t>lie</a:t>
            </a:r>
            <a:r>
              <a:rPr lang="cs-CZ" sz="2400" dirty="0" smtClean="0"/>
              <a:t>. In </a:t>
            </a:r>
            <a:r>
              <a:rPr lang="cs-CZ" sz="2400" dirty="0" smtClean="0"/>
              <a:t>English</a:t>
            </a:r>
            <a:r>
              <a:rPr lang="cs-CZ" sz="2400" dirty="0" smtClean="0"/>
              <a:t>, </a:t>
            </a:r>
            <a:r>
              <a:rPr lang="cs-CZ" sz="2400" dirty="0" smtClean="0"/>
              <a:t>we</a:t>
            </a:r>
            <a:r>
              <a:rPr lang="cs-CZ" sz="2400" dirty="0" smtClean="0"/>
              <a:t> call </a:t>
            </a:r>
            <a:r>
              <a:rPr lang="cs-CZ" sz="2400" dirty="0" smtClean="0"/>
              <a:t>it</a:t>
            </a:r>
            <a:r>
              <a:rPr lang="cs-CZ" sz="2400" dirty="0" smtClean="0"/>
              <a:t>:</a:t>
            </a:r>
          </a:p>
          <a:p>
            <a:pPr marL="457200" indent="-457200">
              <a:buAutoNum type="alphaLcPeriod"/>
            </a:pPr>
            <a:r>
              <a:rPr lang="cs-CZ" sz="2400" dirty="0" smtClean="0"/>
              <a:t>a </a:t>
            </a:r>
            <a:r>
              <a:rPr lang="cs-CZ" sz="2400" dirty="0" smtClean="0"/>
              <a:t>good</a:t>
            </a:r>
            <a:r>
              <a:rPr lang="cs-CZ" sz="2400" dirty="0" smtClean="0"/>
              <a:t> </a:t>
            </a:r>
            <a:r>
              <a:rPr lang="cs-CZ" sz="2400" dirty="0" smtClean="0"/>
              <a:t>lie</a:t>
            </a:r>
            <a:endParaRPr lang="cs-CZ" sz="2400" dirty="0" smtClean="0"/>
          </a:p>
          <a:p>
            <a:pPr marL="457200" indent="-457200">
              <a:buAutoNum type="alphaLcPeriod"/>
            </a:pPr>
            <a:r>
              <a:rPr lang="cs-CZ" sz="2400" dirty="0" smtClean="0"/>
              <a:t>a </a:t>
            </a:r>
            <a:r>
              <a:rPr lang="cs-CZ" sz="2400" dirty="0" smtClean="0"/>
              <a:t>white</a:t>
            </a:r>
            <a:r>
              <a:rPr lang="cs-CZ" sz="2400" dirty="0" smtClean="0"/>
              <a:t> </a:t>
            </a:r>
            <a:r>
              <a:rPr lang="cs-CZ" sz="2400" dirty="0" smtClean="0"/>
              <a:t>lie</a:t>
            </a:r>
            <a:endParaRPr lang="cs-CZ" sz="2400" dirty="0" smtClean="0"/>
          </a:p>
          <a:p>
            <a:pPr marL="457200" indent="-457200">
              <a:buAutoNum type="alphaLcPeriod"/>
            </a:pPr>
            <a:r>
              <a:rPr lang="cs-CZ" sz="2400" dirty="0" smtClean="0"/>
              <a:t>an</a:t>
            </a:r>
            <a:r>
              <a:rPr lang="cs-CZ" sz="2400" dirty="0" smtClean="0"/>
              <a:t> </a:t>
            </a:r>
            <a:r>
              <a:rPr lang="cs-CZ" sz="2400" dirty="0" smtClean="0"/>
              <a:t>easy</a:t>
            </a:r>
            <a:r>
              <a:rPr lang="cs-CZ" sz="2400" dirty="0" smtClean="0"/>
              <a:t> </a:t>
            </a:r>
            <a:r>
              <a:rPr lang="cs-CZ" sz="2400" dirty="0" smtClean="0"/>
              <a:t>lie</a:t>
            </a:r>
            <a:endParaRPr lang="cs-CZ" sz="24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1106615" y="2861205"/>
            <a:ext cx="41087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 </a:t>
            </a:r>
            <a:r>
              <a:rPr lang="cs-CZ" sz="2400" dirty="0" smtClean="0"/>
              <a:t>white</a:t>
            </a:r>
            <a:r>
              <a:rPr lang="cs-CZ" sz="2400" dirty="0" smtClean="0"/>
              <a:t> </a:t>
            </a:r>
            <a:r>
              <a:rPr lang="cs-CZ" sz="2400" dirty="0" smtClean="0"/>
              <a:t>lie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836585" y="2663915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Idioms</a:t>
            </a:r>
          </a:p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300</a:t>
            </a:r>
            <a:endParaRPr lang="cs-CZ" sz="4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8954" y="1732586"/>
            <a:ext cx="1059790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6" action="ppaction://hlinksldjump"/>
          </p:cNvPr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8" action="ppaction://hlinksldjump"/>
          </p:cNvPr>
          <p:cNvSpPr/>
          <p:nvPr/>
        </p:nvSpPr>
        <p:spPr>
          <a:xfrm>
            <a:off x="665801" y="5978091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300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04958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12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96524" y="188639"/>
            <a:ext cx="751583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When</a:t>
            </a:r>
            <a:r>
              <a:rPr lang="cs-CZ" sz="2400" dirty="0" smtClean="0"/>
              <a:t> </a:t>
            </a:r>
            <a:r>
              <a:rPr lang="cs-CZ" sz="2400" dirty="0" smtClean="0"/>
              <a:t>someone</a:t>
            </a:r>
            <a:r>
              <a:rPr lang="cs-CZ" sz="2400" dirty="0" smtClean="0"/>
              <a:t> </a:t>
            </a:r>
            <a:r>
              <a:rPr lang="cs-CZ" sz="2400" dirty="0" smtClean="0"/>
              <a:t>is</a:t>
            </a:r>
            <a:r>
              <a:rPr lang="cs-CZ" sz="2400" dirty="0" smtClean="0"/>
              <a:t> </a:t>
            </a:r>
            <a:r>
              <a:rPr lang="cs-CZ" sz="2400" b="1" dirty="0" smtClean="0"/>
              <a:t>very happy</a:t>
            </a:r>
            <a:r>
              <a:rPr lang="cs-CZ" sz="2400" dirty="0" smtClean="0"/>
              <a:t>, </a:t>
            </a:r>
            <a:r>
              <a:rPr lang="cs-CZ" sz="2400" dirty="0" smtClean="0"/>
              <a:t>we</a:t>
            </a:r>
            <a:r>
              <a:rPr lang="cs-CZ" sz="2400" dirty="0" smtClean="0"/>
              <a:t> </a:t>
            </a:r>
            <a:r>
              <a:rPr lang="cs-CZ" sz="2400" dirty="0" smtClean="0"/>
              <a:t>say</a:t>
            </a:r>
            <a:r>
              <a:rPr lang="cs-CZ" sz="2400" dirty="0" smtClean="0"/>
              <a:t>: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They</a:t>
            </a:r>
            <a:r>
              <a:rPr lang="cs-CZ" sz="2400" dirty="0" smtClean="0"/>
              <a:t> are </a:t>
            </a:r>
            <a:r>
              <a:rPr lang="cs-CZ" sz="2400" dirty="0" smtClean="0"/>
              <a:t>under</a:t>
            </a:r>
            <a:r>
              <a:rPr lang="cs-CZ" sz="2400" dirty="0" smtClean="0"/>
              <a:t> a </a:t>
            </a:r>
            <a:r>
              <a:rPr lang="cs-CZ" sz="2400" dirty="0" smtClean="0"/>
              <a:t>cloud</a:t>
            </a:r>
            <a:r>
              <a:rPr lang="cs-CZ" sz="2400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They</a:t>
            </a:r>
            <a:r>
              <a:rPr lang="cs-CZ" sz="2400" dirty="0" smtClean="0"/>
              <a:t> are on </a:t>
            </a:r>
            <a:r>
              <a:rPr lang="cs-CZ" sz="2400" dirty="0" smtClean="0"/>
              <a:t>cloude</a:t>
            </a:r>
            <a:r>
              <a:rPr lang="cs-CZ" sz="2400" dirty="0" smtClean="0"/>
              <a:t> </a:t>
            </a:r>
            <a:r>
              <a:rPr lang="cs-CZ" sz="2400" dirty="0" smtClean="0"/>
              <a:t>nine</a:t>
            </a:r>
            <a:r>
              <a:rPr lang="cs-CZ" sz="2400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They</a:t>
            </a:r>
            <a:r>
              <a:rPr lang="cs-CZ" sz="2400" dirty="0" smtClean="0"/>
              <a:t> </a:t>
            </a:r>
            <a:r>
              <a:rPr lang="cs-CZ" sz="2400" dirty="0" smtClean="0"/>
              <a:t>have</a:t>
            </a:r>
            <a:r>
              <a:rPr lang="cs-CZ" sz="2400" dirty="0" smtClean="0"/>
              <a:t> </a:t>
            </a:r>
            <a:r>
              <a:rPr lang="cs-CZ" sz="2400" dirty="0" smtClean="0"/>
              <a:t>their</a:t>
            </a:r>
            <a:r>
              <a:rPr lang="cs-CZ" sz="2400" dirty="0" smtClean="0"/>
              <a:t> </a:t>
            </a:r>
            <a:r>
              <a:rPr lang="cs-CZ" sz="2400" dirty="0" smtClean="0"/>
              <a:t>head</a:t>
            </a:r>
            <a:r>
              <a:rPr lang="cs-CZ" sz="2400" dirty="0" smtClean="0"/>
              <a:t> in </a:t>
            </a:r>
            <a:r>
              <a:rPr lang="cs-CZ" sz="2400" dirty="0" smtClean="0"/>
              <a:t>the</a:t>
            </a:r>
            <a:r>
              <a:rPr lang="cs-CZ" sz="2400" dirty="0" smtClean="0"/>
              <a:t> </a:t>
            </a:r>
            <a:r>
              <a:rPr lang="cs-CZ" sz="2400" dirty="0" smtClean="0"/>
              <a:t>clouds</a:t>
            </a:r>
            <a:r>
              <a:rPr lang="cs-CZ" sz="2400" dirty="0" smtClean="0"/>
              <a:t>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81590" y="2734722"/>
            <a:ext cx="39728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400" dirty="0" smtClean="0"/>
              <a:t>They</a:t>
            </a:r>
            <a:r>
              <a:rPr lang="cs-CZ" sz="2400" dirty="0" smtClean="0"/>
              <a:t> are on </a:t>
            </a:r>
            <a:r>
              <a:rPr lang="cs-CZ" sz="2400" dirty="0" smtClean="0"/>
              <a:t>cloud</a:t>
            </a:r>
            <a:r>
              <a:rPr lang="cs-CZ" sz="2400" dirty="0" smtClean="0"/>
              <a:t> </a:t>
            </a:r>
            <a:r>
              <a:rPr lang="cs-CZ" sz="2400" dirty="0" smtClean="0"/>
              <a:t>nine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643205" y="2268630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Idioms</a:t>
            </a:r>
          </a:p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400</a:t>
            </a:r>
            <a:endParaRPr lang="cs-CZ" sz="4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8954" y="1937076"/>
            <a:ext cx="1059790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6" action="ppaction://hlinksldjump"/>
          </p:cNvPr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8" action="ppaction://hlinksldjump"/>
          </p:cNvPr>
          <p:cNvSpPr/>
          <p:nvPr/>
        </p:nvSpPr>
        <p:spPr>
          <a:xfrm>
            <a:off x="643205" y="5978091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04958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12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8" y="188639"/>
            <a:ext cx="571132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How</a:t>
            </a:r>
            <a:r>
              <a:rPr lang="cs-CZ" sz="2400" dirty="0" smtClean="0"/>
              <a:t> many </a:t>
            </a:r>
            <a:r>
              <a:rPr lang="cs-CZ" sz="2400" b="1" dirty="0" smtClean="0"/>
              <a:t>countries</a:t>
            </a:r>
            <a:r>
              <a:rPr lang="cs-CZ" sz="2400" dirty="0" smtClean="0"/>
              <a:t> are </a:t>
            </a:r>
            <a:r>
              <a:rPr lang="cs-CZ" sz="2400" dirty="0" smtClean="0"/>
              <a:t>there</a:t>
            </a:r>
            <a:r>
              <a:rPr lang="cs-CZ" sz="2400" dirty="0" smtClean="0"/>
              <a:t> in </a:t>
            </a:r>
            <a:r>
              <a:rPr lang="cs-CZ" sz="2400" dirty="0" smtClean="0"/>
              <a:t>the</a:t>
            </a:r>
            <a:r>
              <a:rPr lang="cs-CZ" sz="2400" dirty="0" smtClean="0"/>
              <a:t> United </a:t>
            </a:r>
            <a:r>
              <a:rPr lang="cs-CZ" sz="2400" dirty="0" smtClean="0"/>
              <a:t>Kingdom</a:t>
            </a:r>
            <a:r>
              <a:rPr lang="cs-CZ" sz="2400" dirty="0" smtClean="0"/>
              <a:t>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1182057" y="2512824"/>
            <a:ext cx="3015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 smtClean="0"/>
              <a:t>four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745509" y="1732586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Geography</a:t>
            </a:r>
          </a:p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100</a:t>
            </a:r>
            <a:endParaRPr lang="cs-CZ" sz="4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8954" y="1732586"/>
            <a:ext cx="1059790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6" action="ppaction://hlinksldjump"/>
          </p:cNvPr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8" action="ppaction://hlinksldjump"/>
          </p:cNvPr>
          <p:cNvSpPr/>
          <p:nvPr/>
        </p:nvSpPr>
        <p:spPr>
          <a:xfrm>
            <a:off x="630736" y="5929253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04958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12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8" y="188639"/>
            <a:ext cx="667229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What</a:t>
            </a:r>
            <a:r>
              <a:rPr lang="cs-CZ" sz="2400" dirty="0" smtClean="0"/>
              <a:t> </a:t>
            </a:r>
            <a:r>
              <a:rPr lang="cs-CZ" sz="2400" dirty="0" smtClean="0"/>
              <a:t>is</a:t>
            </a:r>
            <a:r>
              <a:rPr lang="cs-CZ" sz="2400" dirty="0" smtClean="0"/>
              <a:t> </a:t>
            </a:r>
            <a:r>
              <a:rPr lang="cs-CZ" sz="2400" b="1" dirty="0" smtClean="0"/>
              <a:t>the</a:t>
            </a:r>
            <a:r>
              <a:rPr lang="cs-CZ" sz="2400" b="1" dirty="0" smtClean="0"/>
              <a:t> second </a:t>
            </a:r>
            <a:r>
              <a:rPr lang="cs-CZ" sz="2400" b="1" dirty="0" smtClean="0"/>
              <a:t>largest</a:t>
            </a:r>
            <a:r>
              <a:rPr lang="cs-CZ" sz="2400" b="1" dirty="0" smtClean="0"/>
              <a:t> </a:t>
            </a:r>
            <a:r>
              <a:rPr lang="cs-CZ" sz="2400" dirty="0" smtClean="0"/>
              <a:t>country in </a:t>
            </a:r>
            <a:r>
              <a:rPr lang="cs-CZ" sz="2400" dirty="0" smtClean="0"/>
              <a:t>the</a:t>
            </a:r>
            <a:r>
              <a:rPr lang="cs-CZ" sz="2400" dirty="0" smtClean="0"/>
              <a:t> </a:t>
            </a:r>
            <a:r>
              <a:rPr lang="cs-CZ" sz="2400" dirty="0" smtClean="0"/>
              <a:t>world</a:t>
            </a:r>
            <a:r>
              <a:rPr lang="cs-CZ" sz="2400" dirty="0" smtClean="0"/>
              <a:t>?</a:t>
            </a:r>
            <a:endParaRPr lang="cs-CZ" sz="2800" b="1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1214433" y="2078850"/>
            <a:ext cx="27228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400" dirty="0" smtClean="0"/>
              <a:t>Canada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836585" y="1385818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Geography</a:t>
            </a:r>
          </a:p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200</a:t>
            </a:r>
            <a:endParaRPr lang="cs-CZ" sz="4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8954" y="1732586"/>
            <a:ext cx="1059790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6" action="ppaction://hlinksldjump"/>
          </p:cNvPr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8" action="ppaction://hlinksldjump"/>
          </p:cNvPr>
          <p:cNvSpPr/>
          <p:nvPr/>
        </p:nvSpPr>
        <p:spPr>
          <a:xfrm>
            <a:off x="648651" y="5974973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04958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12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8" y="188639"/>
            <a:ext cx="664799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Greenwich</a:t>
            </a:r>
            <a:r>
              <a:rPr lang="cs-CZ" sz="2400" dirty="0" smtClean="0"/>
              <a:t> </a:t>
            </a:r>
            <a:r>
              <a:rPr lang="cs-CZ" sz="2400" dirty="0" smtClean="0"/>
              <a:t>is</a:t>
            </a:r>
            <a:r>
              <a:rPr lang="cs-CZ" sz="2400" dirty="0" smtClean="0"/>
              <a:t> </a:t>
            </a:r>
            <a:r>
              <a:rPr lang="cs-CZ" sz="2400" dirty="0" smtClean="0"/>
              <a:t>the</a:t>
            </a:r>
            <a:r>
              <a:rPr lang="cs-CZ" sz="2400" dirty="0" smtClean="0"/>
              <a:t> </a:t>
            </a:r>
            <a:r>
              <a:rPr lang="cs-CZ" sz="2400" dirty="0" smtClean="0"/>
              <a:t>home</a:t>
            </a:r>
            <a:r>
              <a:rPr lang="cs-CZ" sz="2400" dirty="0" smtClean="0"/>
              <a:t> </a:t>
            </a:r>
            <a:r>
              <a:rPr lang="cs-CZ" sz="2400" dirty="0" smtClean="0"/>
              <a:t>of</a:t>
            </a:r>
            <a:r>
              <a:rPr lang="cs-CZ" sz="2400" dirty="0" smtClean="0"/>
              <a:t> </a:t>
            </a:r>
            <a:r>
              <a:rPr lang="cs-CZ" sz="2400" dirty="0" smtClean="0"/>
              <a:t>the</a:t>
            </a:r>
            <a:r>
              <a:rPr lang="cs-CZ" sz="2400" dirty="0" smtClean="0"/>
              <a:t> Prime </a:t>
            </a:r>
            <a:r>
              <a:rPr lang="cs-CZ" sz="2400" dirty="0" smtClean="0"/>
              <a:t>Meridian</a:t>
            </a:r>
            <a:r>
              <a:rPr lang="cs-CZ" sz="2400" dirty="0" smtClean="0"/>
              <a:t> Line.</a:t>
            </a:r>
          </a:p>
          <a:p>
            <a:r>
              <a:rPr lang="cs-CZ" sz="2400" dirty="0" smtClean="0"/>
              <a:t>In </a:t>
            </a:r>
            <a:r>
              <a:rPr lang="cs-CZ" sz="2400" dirty="0" smtClean="0"/>
              <a:t>which</a:t>
            </a:r>
            <a:r>
              <a:rPr lang="cs-CZ" sz="2400" dirty="0" smtClean="0"/>
              <a:t> country </a:t>
            </a:r>
            <a:r>
              <a:rPr lang="cs-CZ" sz="2400" dirty="0" smtClean="0"/>
              <a:t>is</a:t>
            </a:r>
            <a:r>
              <a:rPr lang="cs-CZ" sz="2400" dirty="0" smtClean="0"/>
              <a:t> </a:t>
            </a:r>
            <a:r>
              <a:rPr lang="cs-CZ" sz="2400" dirty="0" smtClean="0"/>
              <a:t>it</a:t>
            </a:r>
            <a:r>
              <a:rPr lang="cs-CZ" sz="2400" dirty="0" smtClean="0"/>
              <a:t>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785223" y="2512824"/>
            <a:ext cx="43654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 smtClean="0"/>
              <a:t>England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736140" y="1808820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Geography</a:t>
            </a:r>
          </a:p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300</a:t>
            </a:r>
            <a:endParaRPr lang="cs-CZ" sz="4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8954" y="1732586"/>
            <a:ext cx="1059790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6" action="ppaction://hlinksldjump"/>
          </p:cNvPr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8" action="ppaction://hlinksldjump"/>
          </p:cNvPr>
          <p:cNvSpPr/>
          <p:nvPr/>
        </p:nvSpPr>
        <p:spPr>
          <a:xfrm>
            <a:off x="753172" y="5859270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300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04958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12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8" y="188639"/>
            <a:ext cx="59656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Who</a:t>
            </a:r>
            <a:r>
              <a:rPr lang="cs-CZ" sz="2400" dirty="0" smtClean="0"/>
              <a:t> </a:t>
            </a:r>
            <a:r>
              <a:rPr lang="cs-CZ" sz="2400" dirty="0" smtClean="0"/>
              <a:t>is</a:t>
            </a:r>
            <a:r>
              <a:rPr lang="cs-CZ" sz="2400" dirty="0" smtClean="0"/>
              <a:t> </a:t>
            </a:r>
            <a:r>
              <a:rPr lang="cs-CZ" sz="2400" dirty="0" smtClean="0"/>
              <a:t>Australia‘s</a:t>
            </a:r>
            <a:r>
              <a:rPr lang="cs-CZ" sz="2400" dirty="0" smtClean="0"/>
              <a:t> </a:t>
            </a:r>
            <a:r>
              <a:rPr lang="cs-CZ" sz="2400" dirty="0" smtClean="0"/>
              <a:t>head</a:t>
            </a:r>
            <a:r>
              <a:rPr lang="cs-CZ" sz="2400" dirty="0" smtClean="0"/>
              <a:t> </a:t>
            </a:r>
            <a:r>
              <a:rPr lang="cs-CZ" sz="2400" dirty="0" smtClean="0"/>
              <a:t>of</a:t>
            </a:r>
            <a:r>
              <a:rPr lang="cs-CZ" sz="2400" dirty="0" smtClean="0"/>
              <a:t> </a:t>
            </a:r>
            <a:r>
              <a:rPr lang="cs-CZ" sz="2400" dirty="0" smtClean="0"/>
              <a:t>state</a:t>
            </a:r>
            <a:r>
              <a:rPr lang="cs-CZ" sz="2400" dirty="0"/>
              <a:t>?</a:t>
            </a:r>
            <a:endParaRPr lang="cs-CZ" sz="28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918779" y="2123855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400" dirty="0" smtClean="0"/>
              <a:t>The</a:t>
            </a:r>
            <a:r>
              <a:rPr lang="cs-CZ" sz="2400" dirty="0" smtClean="0"/>
              <a:t> </a:t>
            </a:r>
            <a:r>
              <a:rPr lang="cs-CZ" sz="2400" dirty="0" smtClean="0"/>
              <a:t>British</a:t>
            </a:r>
            <a:r>
              <a:rPr lang="cs-CZ" sz="2400" dirty="0" smtClean="0"/>
              <a:t> monarchy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902187" y="1422974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Geography</a:t>
            </a:r>
          </a:p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400</a:t>
            </a:r>
            <a:endParaRPr lang="cs-CZ" sz="4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8954" y="1732586"/>
            <a:ext cx="1059790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6" action="ppaction://hlinksldjump"/>
          </p:cNvPr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vál 12">
            <a:hlinkClick r:id="rId8" action="ppaction://hlinksldjump"/>
          </p:cNvPr>
          <p:cNvSpPr/>
          <p:nvPr/>
        </p:nvSpPr>
        <p:spPr>
          <a:xfrm>
            <a:off x="647564" y="5959733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04958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12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ovéPole 1"/>
          <p:cNvSpPr txBox="1">
            <a:spLocks noChangeArrowheads="1"/>
          </p:cNvSpPr>
          <p:nvPr/>
        </p:nvSpPr>
        <p:spPr bwMode="auto">
          <a:xfrm>
            <a:off x="539750" y="549275"/>
            <a:ext cx="2136775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dirty="0">
                <a:solidFill>
                  <a:schemeClr val="accent1"/>
                </a:solidFill>
                <a:cs typeface="Arial" charset="0"/>
              </a:rPr>
              <a:t>Použité zdroje</a:t>
            </a:r>
          </a:p>
          <a:p>
            <a:pPr eaLnBrk="1" hangingPunct="1"/>
            <a:endParaRPr lang="cs-CZ" sz="2400" b="1" dirty="0">
              <a:cs typeface="Arial" charset="0"/>
            </a:endParaRPr>
          </a:p>
        </p:txBody>
      </p:sp>
      <p:sp>
        <p:nvSpPr>
          <p:cNvPr id="9219" name="TextovéPole 3"/>
          <p:cNvSpPr txBox="1">
            <a:spLocks noChangeArrowheads="1"/>
          </p:cNvSpPr>
          <p:nvPr/>
        </p:nvSpPr>
        <p:spPr bwMode="auto">
          <a:xfrm>
            <a:off x="611188" y="1268413"/>
            <a:ext cx="6985000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000" dirty="0" smtClean="0"/>
              <a:t>English game „Lingua Ludica“ </a:t>
            </a:r>
            <a:endParaRPr lang="cs-CZ" sz="2000" dirty="0"/>
          </a:p>
          <a:p>
            <a:pPr eaLnBrk="1" hangingPunct="1"/>
            <a:r>
              <a:rPr lang="cs-CZ" sz="2000" dirty="0" smtClean="0"/>
              <a:t>Obrázky</a:t>
            </a:r>
            <a:r>
              <a:rPr lang="cs-CZ" sz="2000" dirty="0"/>
              <a:t> </a:t>
            </a:r>
            <a:r>
              <a:rPr lang="cs-CZ" sz="2000" dirty="0" smtClean="0"/>
              <a:t>: Galerie </a:t>
            </a:r>
            <a:r>
              <a:rPr lang="cs-CZ" sz="2000" dirty="0"/>
              <a:t>Microsoft Office </a:t>
            </a:r>
          </a:p>
          <a:p>
            <a:pPr eaLnBrk="1" hangingPunct="1"/>
            <a:r>
              <a:rPr lang="cs-CZ" sz="2400" dirty="0" smtClean="0"/>
              <a:t>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01088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4683</TotalTime>
  <Words>1031</Words>
  <Application>Microsoft Office PowerPoint</Application>
  <PresentationFormat>Předvádění na obrazovce (4:3)</PresentationFormat>
  <Paragraphs>469</Paragraphs>
  <Slides>29</Slides>
  <Notes>2</Notes>
  <HiddenSlides>0</HiddenSlides>
  <MMClips>24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29</vt:i4>
      </vt:variant>
    </vt:vector>
  </HeadingPairs>
  <TitlesOfParts>
    <vt:vector size="30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Uživatel</dc:creator>
  <cp:lastModifiedBy>Šeneková Irena</cp:lastModifiedBy>
  <cp:revision>412</cp:revision>
  <dcterms:created xsi:type="dcterms:W3CDTF">2013-01-02T11:01:15Z</dcterms:created>
  <dcterms:modified xsi:type="dcterms:W3CDTF">2013-06-18T09:17:21Z</dcterms:modified>
</cp:coreProperties>
</file>