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90DA15-A913-4975-B0A5-A1F3825D1F27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FC9A8A5-5A98-4BD5-A461-A2431CDD8B16}">
      <dgm:prSet phldrT="[Text]" custT="1"/>
      <dgm:spPr/>
      <dgm:t>
        <a:bodyPr/>
        <a:lstStyle/>
        <a:p>
          <a:r>
            <a:rPr lang="cs-CZ" sz="2000" dirty="0" smtClean="0"/>
            <a:t>1. snímek</a:t>
          </a:r>
          <a:endParaRPr lang="cs-CZ" sz="2000" dirty="0"/>
        </a:p>
      </dgm:t>
    </dgm:pt>
    <dgm:pt modelId="{01BEF3A7-2DFC-4DF2-A129-1E8B7954DFE7}" type="parTrans" cxnId="{9D9C8A4C-7CC9-4AAA-A48E-485C87ABDE53}">
      <dgm:prSet/>
      <dgm:spPr/>
      <dgm:t>
        <a:bodyPr/>
        <a:lstStyle/>
        <a:p>
          <a:endParaRPr lang="cs-CZ"/>
        </a:p>
      </dgm:t>
    </dgm:pt>
    <dgm:pt modelId="{8814390C-F9D1-4B91-B93C-246784AAA2BA}" type="sibTrans" cxnId="{9D9C8A4C-7CC9-4AAA-A48E-485C87ABDE53}">
      <dgm:prSet/>
      <dgm:spPr/>
      <dgm:t>
        <a:bodyPr/>
        <a:lstStyle/>
        <a:p>
          <a:endParaRPr lang="cs-CZ"/>
        </a:p>
      </dgm:t>
    </dgm:pt>
    <dgm:pt modelId="{73B5CD7C-CA55-4938-8961-7F7AE723C453}">
      <dgm:prSet phldrT="[Text]" custT="1"/>
      <dgm:spPr/>
      <dgm:t>
        <a:bodyPr/>
        <a:lstStyle/>
        <a:p>
          <a:r>
            <a:rPr lang="cs-CZ" sz="1600" dirty="0" smtClean="0"/>
            <a:t>Úvod</a:t>
          </a:r>
          <a:endParaRPr lang="cs-CZ" sz="1600" dirty="0"/>
        </a:p>
      </dgm:t>
    </dgm:pt>
    <dgm:pt modelId="{04113AE5-EE4E-45DE-9684-3C987CDB39F3}" type="parTrans" cxnId="{FDF8CADA-84CE-49D8-9BEA-804A8B5602D5}">
      <dgm:prSet/>
      <dgm:spPr/>
      <dgm:t>
        <a:bodyPr/>
        <a:lstStyle/>
        <a:p>
          <a:endParaRPr lang="cs-CZ"/>
        </a:p>
      </dgm:t>
    </dgm:pt>
    <dgm:pt modelId="{B92BBD31-45FE-4799-B640-24F701259A8E}" type="sibTrans" cxnId="{FDF8CADA-84CE-49D8-9BEA-804A8B5602D5}">
      <dgm:prSet/>
      <dgm:spPr/>
      <dgm:t>
        <a:bodyPr/>
        <a:lstStyle/>
        <a:p>
          <a:endParaRPr lang="cs-CZ"/>
        </a:p>
      </dgm:t>
    </dgm:pt>
    <dgm:pt modelId="{C0A7803E-88CD-461D-ADEA-ECA552215578}">
      <dgm:prSet phldrT="[Text]" custT="1"/>
      <dgm:spPr/>
      <dgm:t>
        <a:bodyPr/>
        <a:lstStyle/>
        <a:p>
          <a:r>
            <a:rPr lang="cs-CZ" sz="2000" dirty="0" smtClean="0"/>
            <a:t>2. Snímek</a:t>
          </a:r>
          <a:endParaRPr lang="cs-CZ" sz="2000" dirty="0"/>
        </a:p>
      </dgm:t>
    </dgm:pt>
    <dgm:pt modelId="{5756C72C-5078-4B99-8571-82D7935BD2F1}" type="parTrans" cxnId="{1AECD32E-23F1-4451-BF6E-5F6D9825AFA7}">
      <dgm:prSet/>
      <dgm:spPr/>
      <dgm:t>
        <a:bodyPr/>
        <a:lstStyle/>
        <a:p>
          <a:endParaRPr lang="cs-CZ"/>
        </a:p>
      </dgm:t>
    </dgm:pt>
    <dgm:pt modelId="{0ECEEF6E-8BD8-404C-945F-F466FFE274B9}" type="sibTrans" cxnId="{1AECD32E-23F1-4451-BF6E-5F6D9825AFA7}">
      <dgm:prSet/>
      <dgm:spPr/>
      <dgm:t>
        <a:bodyPr/>
        <a:lstStyle/>
        <a:p>
          <a:endParaRPr lang="cs-CZ"/>
        </a:p>
      </dgm:t>
    </dgm:pt>
    <dgm:pt modelId="{4F89E761-6AC8-4DA0-BA6E-0CBE3219535C}">
      <dgm:prSet phldrT="[Text]" custT="1"/>
      <dgm:spPr/>
      <dgm:t>
        <a:bodyPr/>
        <a:lstStyle/>
        <a:p>
          <a:r>
            <a:rPr lang="cs-CZ" sz="2000" dirty="0" smtClean="0"/>
            <a:t>3. snímek</a:t>
          </a:r>
          <a:endParaRPr lang="cs-CZ" sz="2000" dirty="0"/>
        </a:p>
      </dgm:t>
    </dgm:pt>
    <dgm:pt modelId="{54233BE6-E425-4501-A49A-7F60B3AD6C7C}" type="parTrans" cxnId="{3E98C91A-90B0-42D6-BC0F-AF71F706B7AE}">
      <dgm:prSet/>
      <dgm:spPr/>
      <dgm:t>
        <a:bodyPr/>
        <a:lstStyle/>
        <a:p>
          <a:endParaRPr lang="cs-CZ"/>
        </a:p>
      </dgm:t>
    </dgm:pt>
    <dgm:pt modelId="{9CFC88F6-B41C-4B75-872B-EE6319119B02}" type="sibTrans" cxnId="{3E98C91A-90B0-42D6-BC0F-AF71F706B7AE}">
      <dgm:prSet/>
      <dgm:spPr/>
      <dgm:t>
        <a:bodyPr/>
        <a:lstStyle/>
        <a:p>
          <a:endParaRPr lang="cs-CZ"/>
        </a:p>
      </dgm:t>
    </dgm:pt>
    <dgm:pt modelId="{6A0898A8-7A14-4EA2-AE9C-3636C8F11C33}">
      <dgm:prSet phldrT="[Text]" custT="1"/>
      <dgm:spPr/>
      <dgm:t>
        <a:bodyPr/>
        <a:lstStyle/>
        <a:p>
          <a:r>
            <a:rPr lang="cs-CZ" sz="1600" dirty="0" smtClean="0"/>
            <a:t>Chyták -  výšky x vížka </a:t>
          </a:r>
          <a:endParaRPr lang="cs-CZ" sz="1600" dirty="0"/>
        </a:p>
      </dgm:t>
    </dgm:pt>
    <dgm:pt modelId="{48DCB75A-D19A-4F61-9FF0-FAC61377D710}" type="parTrans" cxnId="{3BB92262-16B0-4F74-A270-67B39C8385CE}">
      <dgm:prSet/>
      <dgm:spPr/>
      <dgm:t>
        <a:bodyPr/>
        <a:lstStyle/>
        <a:p>
          <a:endParaRPr lang="cs-CZ"/>
        </a:p>
      </dgm:t>
    </dgm:pt>
    <dgm:pt modelId="{651D5059-48BC-4ED8-8DB8-003265F2685F}" type="sibTrans" cxnId="{3BB92262-16B0-4F74-A270-67B39C8385CE}">
      <dgm:prSet/>
      <dgm:spPr/>
      <dgm:t>
        <a:bodyPr/>
        <a:lstStyle/>
        <a:p>
          <a:endParaRPr lang="cs-CZ"/>
        </a:p>
      </dgm:t>
    </dgm:pt>
    <dgm:pt modelId="{00B17993-E4B3-4142-94B3-387316B89163}">
      <dgm:prSet phldrT="[Text]" custT="1"/>
      <dgm:spPr/>
      <dgm:t>
        <a:bodyPr/>
        <a:lstStyle/>
        <a:p>
          <a:r>
            <a:rPr lang="cs-CZ" sz="2000" dirty="0" smtClean="0"/>
            <a:t>4. Snímek</a:t>
          </a:r>
        </a:p>
      </dgm:t>
    </dgm:pt>
    <dgm:pt modelId="{CCE369BD-11B9-4601-A1D9-6080B9B1E6C1}" type="parTrans" cxnId="{FB0E2FB1-214C-42FA-ADE5-D4375CD3AEBD}">
      <dgm:prSet/>
      <dgm:spPr/>
      <dgm:t>
        <a:bodyPr/>
        <a:lstStyle/>
        <a:p>
          <a:endParaRPr lang="cs-CZ"/>
        </a:p>
      </dgm:t>
    </dgm:pt>
    <dgm:pt modelId="{77C91E3B-9252-4A40-90AC-AA1913811F23}" type="sibTrans" cxnId="{FB0E2FB1-214C-42FA-ADE5-D4375CD3AEBD}">
      <dgm:prSet/>
      <dgm:spPr/>
      <dgm:t>
        <a:bodyPr/>
        <a:lstStyle/>
        <a:p>
          <a:endParaRPr lang="cs-CZ"/>
        </a:p>
      </dgm:t>
    </dgm:pt>
    <dgm:pt modelId="{DBA8B834-2EFA-4F25-A5AA-C2C4334573F4}">
      <dgm:prSet phldrT="[Text]" custT="1"/>
      <dgm:spPr/>
      <dgm:t>
        <a:bodyPr/>
        <a:lstStyle/>
        <a:p>
          <a:r>
            <a:rPr lang="cs-CZ" sz="2000" dirty="0" smtClean="0"/>
            <a:t>5.snímek</a:t>
          </a:r>
          <a:endParaRPr lang="cs-CZ" sz="2000" dirty="0"/>
        </a:p>
      </dgm:t>
    </dgm:pt>
    <dgm:pt modelId="{791001B1-24C3-444A-B1E5-A35B73DDADE8}" type="parTrans" cxnId="{7214F5DE-53A3-480E-91B6-9854D37FD2FF}">
      <dgm:prSet/>
      <dgm:spPr/>
      <dgm:t>
        <a:bodyPr/>
        <a:lstStyle/>
        <a:p>
          <a:endParaRPr lang="cs-CZ"/>
        </a:p>
      </dgm:t>
    </dgm:pt>
    <dgm:pt modelId="{EE659A03-82B5-40BC-A369-FD623464D4A7}" type="sibTrans" cxnId="{7214F5DE-53A3-480E-91B6-9854D37FD2FF}">
      <dgm:prSet/>
      <dgm:spPr/>
      <dgm:t>
        <a:bodyPr/>
        <a:lstStyle/>
        <a:p>
          <a:endParaRPr lang="cs-CZ"/>
        </a:p>
      </dgm:t>
    </dgm:pt>
    <dgm:pt modelId="{F212C75B-7C53-40D1-8208-3A72FF8B377C}">
      <dgm:prSet phldrT="[Text]" custT="1"/>
      <dgm:spPr/>
      <dgm:t>
        <a:bodyPr/>
        <a:lstStyle/>
        <a:p>
          <a:r>
            <a:rPr lang="cs-CZ" sz="1600" dirty="0" smtClean="0"/>
            <a:t>Chyták – výt x vít</a:t>
          </a:r>
          <a:endParaRPr lang="cs-CZ" sz="1600" dirty="0"/>
        </a:p>
      </dgm:t>
    </dgm:pt>
    <dgm:pt modelId="{55A18880-BC60-49F6-A25C-8BF935A5F6E2}" type="parTrans" cxnId="{B0E57637-9ED0-4DAD-8484-FAF1B526E0B5}">
      <dgm:prSet/>
      <dgm:spPr/>
      <dgm:t>
        <a:bodyPr/>
        <a:lstStyle/>
        <a:p>
          <a:endParaRPr lang="cs-CZ"/>
        </a:p>
      </dgm:t>
    </dgm:pt>
    <dgm:pt modelId="{AEB2A8C7-9A6B-4CCB-B840-FC4A5696E6B8}" type="sibTrans" cxnId="{B0E57637-9ED0-4DAD-8484-FAF1B526E0B5}">
      <dgm:prSet/>
      <dgm:spPr/>
      <dgm:t>
        <a:bodyPr/>
        <a:lstStyle/>
        <a:p>
          <a:endParaRPr lang="cs-CZ"/>
        </a:p>
      </dgm:t>
    </dgm:pt>
    <dgm:pt modelId="{B2A74CCE-09DA-40EC-BCBE-1849D5970F5A}">
      <dgm:prSet phldrT="[Text]" custT="1"/>
      <dgm:spPr/>
      <dgm:t>
        <a:bodyPr/>
        <a:lstStyle/>
        <a:p>
          <a:r>
            <a:rPr lang="cs-CZ" sz="2000" dirty="0" smtClean="0"/>
            <a:t>6. Snímek</a:t>
          </a:r>
          <a:endParaRPr lang="cs-CZ" sz="2000" dirty="0"/>
        </a:p>
      </dgm:t>
    </dgm:pt>
    <dgm:pt modelId="{4471F945-E2C7-424C-A509-01F43B957E8B}" type="parTrans" cxnId="{3C879A6B-D47F-4D23-AE1C-54E4BE7990B5}">
      <dgm:prSet/>
      <dgm:spPr/>
      <dgm:t>
        <a:bodyPr/>
        <a:lstStyle/>
        <a:p>
          <a:endParaRPr lang="cs-CZ"/>
        </a:p>
      </dgm:t>
    </dgm:pt>
    <dgm:pt modelId="{E378271E-4AA3-4D67-B3C2-5EE25AAAFF22}" type="sibTrans" cxnId="{3C879A6B-D47F-4D23-AE1C-54E4BE7990B5}">
      <dgm:prSet/>
      <dgm:spPr/>
      <dgm:t>
        <a:bodyPr/>
        <a:lstStyle/>
        <a:p>
          <a:endParaRPr lang="cs-CZ"/>
        </a:p>
      </dgm:t>
    </dgm:pt>
    <dgm:pt modelId="{3405AD1E-9B85-4DB7-AB88-4DCA25D4589B}">
      <dgm:prSet phldrT="[Text]" custT="1"/>
      <dgm:spPr/>
      <dgm:t>
        <a:bodyPr/>
        <a:lstStyle/>
        <a:p>
          <a:r>
            <a:rPr lang="cs-CZ" sz="1600" dirty="0" smtClean="0"/>
            <a:t>Představení vyjmenovaných slov po V</a:t>
          </a:r>
          <a:endParaRPr lang="cs-CZ" sz="1600" dirty="0"/>
        </a:p>
      </dgm:t>
    </dgm:pt>
    <dgm:pt modelId="{942958D5-C622-4476-82DB-21FF84F419A2}" type="parTrans" cxnId="{4791DF48-94A4-4852-BC9A-BA66EFBD88DA}">
      <dgm:prSet/>
      <dgm:spPr/>
      <dgm:t>
        <a:bodyPr/>
        <a:lstStyle/>
        <a:p>
          <a:endParaRPr lang="cs-CZ"/>
        </a:p>
      </dgm:t>
    </dgm:pt>
    <dgm:pt modelId="{1EFB350E-91E6-4CFF-BEC1-54486B2B477E}" type="sibTrans" cxnId="{4791DF48-94A4-4852-BC9A-BA66EFBD88DA}">
      <dgm:prSet/>
      <dgm:spPr/>
      <dgm:t>
        <a:bodyPr/>
        <a:lstStyle/>
        <a:p>
          <a:endParaRPr lang="cs-CZ"/>
        </a:p>
      </dgm:t>
    </dgm:pt>
    <dgm:pt modelId="{698B36A5-FFCA-4F3C-A1B8-6F2AD1BDCEA9}">
      <dgm:prSet phldrT="[Text]" custT="1"/>
      <dgm:spPr/>
      <dgm:t>
        <a:bodyPr/>
        <a:lstStyle/>
        <a:p>
          <a:r>
            <a:rPr lang="cs-CZ" sz="1600" dirty="0" smtClean="0"/>
            <a:t>Chyták – výš x víš</a:t>
          </a:r>
          <a:endParaRPr lang="cs-CZ" sz="2000" dirty="0" smtClean="0"/>
        </a:p>
      </dgm:t>
    </dgm:pt>
    <dgm:pt modelId="{04F14519-AAEA-4A45-8C00-7AE8E103EA83}" type="parTrans" cxnId="{F4CC62F3-62E8-460C-8A66-B407238C028F}">
      <dgm:prSet/>
      <dgm:spPr/>
      <dgm:t>
        <a:bodyPr/>
        <a:lstStyle/>
        <a:p>
          <a:endParaRPr lang="cs-CZ"/>
        </a:p>
      </dgm:t>
    </dgm:pt>
    <dgm:pt modelId="{9E2FEEAF-1502-4A84-A9C4-1B006A717AE2}" type="sibTrans" cxnId="{F4CC62F3-62E8-460C-8A66-B407238C028F}">
      <dgm:prSet/>
      <dgm:spPr/>
      <dgm:t>
        <a:bodyPr/>
        <a:lstStyle/>
        <a:p>
          <a:endParaRPr lang="cs-CZ"/>
        </a:p>
      </dgm:t>
    </dgm:pt>
    <dgm:pt modelId="{24D5AB75-22FC-409B-81F1-D979EAABC936}">
      <dgm:prSet phldrT="[Text]" custT="1"/>
      <dgm:spPr/>
      <dgm:t>
        <a:bodyPr/>
        <a:lstStyle/>
        <a:p>
          <a:r>
            <a:rPr lang="cs-CZ" sz="1600" dirty="0" smtClean="0"/>
            <a:t>Chyták – výskat x vískat</a:t>
          </a:r>
          <a:endParaRPr lang="cs-CZ" sz="1600" dirty="0"/>
        </a:p>
      </dgm:t>
    </dgm:pt>
    <dgm:pt modelId="{4AED87A3-F0A0-41C0-A815-1270F5F18AFE}" type="parTrans" cxnId="{1A97D20B-5F71-4DCD-A19E-EC5FF21BE66B}">
      <dgm:prSet/>
      <dgm:spPr/>
      <dgm:t>
        <a:bodyPr/>
        <a:lstStyle/>
        <a:p>
          <a:endParaRPr lang="cs-CZ"/>
        </a:p>
      </dgm:t>
    </dgm:pt>
    <dgm:pt modelId="{4EC0FAEC-1AEE-4425-9C04-E689B3E04304}" type="sibTrans" cxnId="{1A97D20B-5F71-4DCD-A19E-EC5FF21BE66B}">
      <dgm:prSet/>
      <dgm:spPr/>
      <dgm:t>
        <a:bodyPr/>
        <a:lstStyle/>
        <a:p>
          <a:endParaRPr lang="cs-CZ"/>
        </a:p>
      </dgm:t>
    </dgm:pt>
    <dgm:pt modelId="{6DB44136-814A-425E-97CA-9CE0496DA7C4}">
      <dgm:prSet phldrT="[Text]" custT="1"/>
      <dgm:spPr/>
      <dgm:t>
        <a:bodyPr/>
        <a:lstStyle/>
        <a:p>
          <a:r>
            <a:rPr lang="cs-CZ" sz="2000" dirty="0" smtClean="0"/>
            <a:t>7. Snímek</a:t>
          </a:r>
          <a:endParaRPr lang="cs-CZ" sz="2000" dirty="0"/>
        </a:p>
      </dgm:t>
    </dgm:pt>
    <dgm:pt modelId="{5194D135-59F1-4E5C-8087-C0BE24E322ED}" type="parTrans" cxnId="{89D1FABF-58A0-4608-98B4-CFAD18BC5462}">
      <dgm:prSet/>
      <dgm:spPr/>
      <dgm:t>
        <a:bodyPr/>
        <a:lstStyle/>
        <a:p>
          <a:endParaRPr lang="cs-CZ"/>
        </a:p>
      </dgm:t>
    </dgm:pt>
    <dgm:pt modelId="{401FD7AF-FDE7-4DB8-A1D7-ED06F1367A2F}" type="sibTrans" cxnId="{89D1FABF-58A0-4608-98B4-CFAD18BC5462}">
      <dgm:prSet/>
      <dgm:spPr/>
      <dgm:t>
        <a:bodyPr/>
        <a:lstStyle/>
        <a:p>
          <a:endParaRPr lang="cs-CZ"/>
        </a:p>
      </dgm:t>
    </dgm:pt>
    <dgm:pt modelId="{A56F0664-EF5D-41D8-8524-EB12D21ACBAE}">
      <dgm:prSet custT="1"/>
      <dgm:spPr/>
      <dgm:t>
        <a:bodyPr/>
        <a:lstStyle/>
        <a:p>
          <a:r>
            <a:rPr lang="cs-CZ" sz="1600" dirty="0" smtClean="0"/>
            <a:t>Chyták – výr x vír</a:t>
          </a:r>
          <a:endParaRPr lang="cs-CZ" sz="1600" dirty="0"/>
        </a:p>
      </dgm:t>
    </dgm:pt>
    <dgm:pt modelId="{577AAF7D-7EAD-472B-9D2B-12166AC1D45B}" type="parTrans" cxnId="{8C284460-2773-4741-BEC9-003812270CB8}">
      <dgm:prSet/>
      <dgm:spPr/>
      <dgm:t>
        <a:bodyPr/>
        <a:lstStyle/>
        <a:p>
          <a:endParaRPr lang="cs-CZ"/>
        </a:p>
      </dgm:t>
    </dgm:pt>
    <dgm:pt modelId="{4408A48C-C044-4F92-BDC0-A26902B5D665}" type="sibTrans" cxnId="{8C284460-2773-4741-BEC9-003812270CB8}">
      <dgm:prSet/>
      <dgm:spPr/>
      <dgm:t>
        <a:bodyPr/>
        <a:lstStyle/>
        <a:p>
          <a:endParaRPr lang="cs-CZ"/>
        </a:p>
      </dgm:t>
    </dgm:pt>
    <dgm:pt modelId="{8A88C1BD-2DB3-42EF-9F26-E6E3E51BAA3C}">
      <dgm:prSet custT="1"/>
      <dgm:spPr/>
      <dgm:t>
        <a:bodyPr/>
        <a:lstStyle/>
        <a:p>
          <a:r>
            <a:rPr lang="cs-CZ" sz="2000" dirty="0" smtClean="0"/>
            <a:t>8. Snímek</a:t>
          </a:r>
          <a:endParaRPr lang="cs-CZ" sz="2000" dirty="0"/>
        </a:p>
      </dgm:t>
    </dgm:pt>
    <dgm:pt modelId="{7CB274AD-9E54-4FA7-A5E7-F673F13E8B79}" type="parTrans" cxnId="{4D55A78A-529E-44CF-900C-A5DC7818CF96}">
      <dgm:prSet/>
      <dgm:spPr/>
      <dgm:t>
        <a:bodyPr/>
        <a:lstStyle/>
        <a:p>
          <a:endParaRPr lang="cs-CZ"/>
        </a:p>
      </dgm:t>
    </dgm:pt>
    <dgm:pt modelId="{9C5C8EF9-026D-4633-AA1F-4AFCC9114E07}" type="sibTrans" cxnId="{4D55A78A-529E-44CF-900C-A5DC7818CF96}">
      <dgm:prSet/>
      <dgm:spPr/>
      <dgm:t>
        <a:bodyPr/>
        <a:lstStyle/>
        <a:p>
          <a:endParaRPr lang="cs-CZ"/>
        </a:p>
      </dgm:t>
    </dgm:pt>
    <dgm:pt modelId="{BD346DB7-DFA1-4C54-B7B4-09492B40EA8A}">
      <dgm:prSet custT="1"/>
      <dgm:spPr/>
      <dgm:t>
        <a:bodyPr/>
        <a:lstStyle/>
        <a:p>
          <a:r>
            <a:rPr lang="cs-CZ" sz="1600" dirty="0" smtClean="0"/>
            <a:t>Chyták – vysel x visel</a:t>
          </a:r>
          <a:endParaRPr lang="cs-CZ" sz="1600" dirty="0"/>
        </a:p>
      </dgm:t>
    </dgm:pt>
    <dgm:pt modelId="{0B473185-ED80-4622-B976-550F805BD712}" type="parTrans" cxnId="{F855078D-B3DC-4830-92CB-4EB650590B38}">
      <dgm:prSet/>
      <dgm:spPr/>
      <dgm:t>
        <a:bodyPr/>
        <a:lstStyle/>
        <a:p>
          <a:endParaRPr lang="cs-CZ"/>
        </a:p>
      </dgm:t>
    </dgm:pt>
    <dgm:pt modelId="{4C962969-AB3B-4C0A-B986-47376215C9F5}" type="sibTrans" cxnId="{F855078D-B3DC-4830-92CB-4EB650590B38}">
      <dgm:prSet/>
      <dgm:spPr/>
      <dgm:t>
        <a:bodyPr/>
        <a:lstStyle/>
        <a:p>
          <a:endParaRPr lang="cs-CZ"/>
        </a:p>
      </dgm:t>
    </dgm:pt>
    <dgm:pt modelId="{98804AB6-A21A-4757-AC47-FB4E18DCD019}">
      <dgm:prSet custT="1"/>
      <dgm:spPr/>
      <dgm:t>
        <a:bodyPr/>
        <a:lstStyle/>
        <a:p>
          <a:r>
            <a:rPr lang="cs-CZ" sz="2000" dirty="0" smtClean="0"/>
            <a:t>9. Snímek</a:t>
          </a:r>
        </a:p>
      </dgm:t>
    </dgm:pt>
    <dgm:pt modelId="{199E3C38-DF02-4AF6-9796-3E49A9F5AAC8}" type="parTrans" cxnId="{41E2E90F-C30E-4392-BE53-902734284D6D}">
      <dgm:prSet/>
      <dgm:spPr/>
      <dgm:t>
        <a:bodyPr/>
        <a:lstStyle/>
        <a:p>
          <a:endParaRPr lang="cs-CZ"/>
        </a:p>
      </dgm:t>
    </dgm:pt>
    <dgm:pt modelId="{AFF4355C-B70B-460C-9488-78326785EA22}" type="sibTrans" cxnId="{41E2E90F-C30E-4392-BE53-902734284D6D}">
      <dgm:prSet/>
      <dgm:spPr/>
      <dgm:t>
        <a:bodyPr/>
        <a:lstStyle/>
        <a:p>
          <a:endParaRPr lang="cs-CZ"/>
        </a:p>
      </dgm:t>
    </dgm:pt>
    <dgm:pt modelId="{CBE6F962-D406-4B69-84FD-DEE43922AE7F}">
      <dgm:prSet custT="1"/>
      <dgm:spPr/>
      <dgm:t>
        <a:bodyPr/>
        <a:lstStyle/>
        <a:p>
          <a:r>
            <a:rPr lang="cs-CZ" sz="1600" dirty="0" smtClean="0"/>
            <a:t>Děti doplní y,ý nebo i,í </a:t>
          </a:r>
        </a:p>
      </dgm:t>
    </dgm:pt>
    <dgm:pt modelId="{7EF21779-F4BE-4A45-A70A-10EB55B212F7}" type="parTrans" cxnId="{37FDE85C-4198-43EF-8D46-DC74B12C0A5D}">
      <dgm:prSet/>
      <dgm:spPr/>
      <dgm:t>
        <a:bodyPr/>
        <a:lstStyle/>
        <a:p>
          <a:endParaRPr lang="cs-CZ"/>
        </a:p>
      </dgm:t>
    </dgm:pt>
    <dgm:pt modelId="{EDE41F65-2A7F-49EF-A398-B620838354AF}" type="sibTrans" cxnId="{37FDE85C-4198-43EF-8D46-DC74B12C0A5D}">
      <dgm:prSet/>
      <dgm:spPr/>
      <dgm:t>
        <a:bodyPr/>
        <a:lstStyle/>
        <a:p>
          <a:endParaRPr lang="cs-CZ"/>
        </a:p>
      </dgm:t>
    </dgm:pt>
    <dgm:pt modelId="{5869EA95-1B81-4E38-9AB6-7F7862F47501}">
      <dgm:prSet custT="1"/>
      <dgm:spPr/>
      <dgm:t>
        <a:bodyPr/>
        <a:lstStyle/>
        <a:p>
          <a:r>
            <a:rPr lang="cs-CZ" sz="1600" dirty="0" smtClean="0"/>
            <a:t>Správné odpovědí se při kliknutí po řádcích zobrazí </a:t>
          </a:r>
        </a:p>
      </dgm:t>
    </dgm:pt>
    <dgm:pt modelId="{4C3F7496-4AB7-4532-90AB-B76986C5E823}" type="parTrans" cxnId="{F60E6241-4210-4E8B-A19B-EBE72D2D7821}">
      <dgm:prSet/>
      <dgm:spPr/>
      <dgm:t>
        <a:bodyPr/>
        <a:lstStyle/>
        <a:p>
          <a:endParaRPr lang="cs-CZ"/>
        </a:p>
      </dgm:t>
    </dgm:pt>
    <dgm:pt modelId="{11B07D31-69A0-46B9-9D06-350614F59400}" type="sibTrans" cxnId="{F60E6241-4210-4E8B-A19B-EBE72D2D7821}">
      <dgm:prSet/>
      <dgm:spPr/>
      <dgm:t>
        <a:bodyPr/>
        <a:lstStyle/>
        <a:p>
          <a:endParaRPr lang="cs-CZ"/>
        </a:p>
      </dgm:t>
    </dgm:pt>
    <dgm:pt modelId="{43167A3B-D672-413D-9FBC-080D336379C3}">
      <dgm:prSet custT="1"/>
      <dgm:spPr/>
      <dgm:t>
        <a:bodyPr/>
        <a:lstStyle/>
        <a:p>
          <a:r>
            <a:rPr lang="cs-CZ" sz="2000" dirty="0" smtClean="0"/>
            <a:t>10. Snímek</a:t>
          </a:r>
        </a:p>
      </dgm:t>
    </dgm:pt>
    <dgm:pt modelId="{3DEA6121-ECCF-4040-80A3-B4AD0BD84922}" type="parTrans" cxnId="{ECE9AE4C-B779-4C3F-99B4-36F7685EFA69}">
      <dgm:prSet/>
      <dgm:spPr/>
      <dgm:t>
        <a:bodyPr/>
        <a:lstStyle/>
        <a:p>
          <a:endParaRPr lang="cs-CZ"/>
        </a:p>
      </dgm:t>
    </dgm:pt>
    <dgm:pt modelId="{5D5D2140-FF98-40EF-A69B-D8111B62301D}" type="sibTrans" cxnId="{ECE9AE4C-B779-4C3F-99B4-36F7685EFA69}">
      <dgm:prSet/>
      <dgm:spPr/>
      <dgm:t>
        <a:bodyPr/>
        <a:lstStyle/>
        <a:p>
          <a:endParaRPr lang="cs-CZ"/>
        </a:p>
      </dgm:t>
    </dgm:pt>
    <dgm:pt modelId="{76A61896-E326-4386-9CDD-08C79D4CDD15}">
      <dgm:prSet custT="1"/>
      <dgm:spPr/>
      <dgm:t>
        <a:bodyPr/>
        <a:lstStyle/>
        <a:p>
          <a:r>
            <a:rPr lang="cs-CZ" sz="1600" dirty="0" smtClean="0"/>
            <a:t>Děti rozdělí slova podle toho, zda se píše y nebo i</a:t>
          </a:r>
        </a:p>
      </dgm:t>
    </dgm:pt>
    <dgm:pt modelId="{29092FC2-6634-449E-B330-971C90795989}" type="parTrans" cxnId="{3AD4359E-542B-4DDC-BA44-197986A703B0}">
      <dgm:prSet/>
      <dgm:spPr/>
    </dgm:pt>
    <dgm:pt modelId="{3BD71510-C7C4-4BC9-9FB2-7105DF5C6897}" type="sibTrans" cxnId="{3AD4359E-542B-4DDC-BA44-197986A703B0}">
      <dgm:prSet/>
      <dgm:spPr/>
    </dgm:pt>
    <dgm:pt modelId="{289E3E08-7A78-494B-863F-9E6FD954A05A}">
      <dgm:prSet custT="1"/>
      <dgm:spPr/>
      <dgm:t>
        <a:bodyPr/>
        <a:lstStyle/>
        <a:p>
          <a:r>
            <a:rPr lang="cs-CZ" sz="1600" dirty="0" smtClean="0"/>
            <a:t>Pro kontrolu se slova barevně rozliší </a:t>
          </a:r>
        </a:p>
      </dgm:t>
    </dgm:pt>
    <dgm:pt modelId="{E931E748-90FD-4415-B9D6-831A2EA73DDB}" type="parTrans" cxnId="{CA1E59AD-E1DB-4823-AD60-E4FB685ACDD0}">
      <dgm:prSet/>
      <dgm:spPr/>
    </dgm:pt>
    <dgm:pt modelId="{813CB8D7-6A1C-4567-8F68-FBEBA3288118}" type="sibTrans" cxnId="{CA1E59AD-E1DB-4823-AD60-E4FB685ACDD0}">
      <dgm:prSet/>
      <dgm:spPr/>
    </dgm:pt>
    <dgm:pt modelId="{E130FA0B-C852-4FD6-ADA3-B43A5B5770DF}" type="pres">
      <dgm:prSet presAssocID="{3990DA15-A913-4975-B0A5-A1F3825D1F2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7D1E1B7-5800-4A8B-BA23-B5D1358666BD}" type="pres">
      <dgm:prSet presAssocID="{AFC9A8A5-5A98-4BD5-A461-A2431CDD8B16}" presName="linNode" presStyleCnt="0"/>
      <dgm:spPr/>
    </dgm:pt>
    <dgm:pt modelId="{B5AF8B98-0E86-425A-861A-AC43D2739D7B}" type="pres">
      <dgm:prSet presAssocID="{AFC9A8A5-5A98-4BD5-A461-A2431CDD8B16}" presName="parentText" presStyleLbl="node1" presStyleIdx="0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0CA52E-3119-4548-9D70-6FF800394D93}" type="pres">
      <dgm:prSet presAssocID="{AFC9A8A5-5A98-4BD5-A461-A2431CDD8B16}" presName="descendantText" presStyleLbl="alignAccFollowNode1" presStyleIdx="0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F2ECA3-52A0-4E4A-ACAD-D910E3FC7EB1}" type="pres">
      <dgm:prSet presAssocID="{8814390C-F9D1-4B91-B93C-246784AAA2BA}" presName="sp" presStyleCnt="0"/>
      <dgm:spPr/>
    </dgm:pt>
    <dgm:pt modelId="{E0D3B664-CC4D-43B0-AFBD-2ECBE81E6746}" type="pres">
      <dgm:prSet presAssocID="{C0A7803E-88CD-461D-ADEA-ECA552215578}" presName="linNode" presStyleCnt="0"/>
      <dgm:spPr/>
    </dgm:pt>
    <dgm:pt modelId="{5537CFF4-D7A9-4BF5-BB03-9992A228DA7B}" type="pres">
      <dgm:prSet presAssocID="{C0A7803E-88CD-461D-ADEA-ECA552215578}" presName="parentText" presStyleLbl="node1" presStyleIdx="1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52BE82-D865-4AA8-A8B3-68013F3F1553}" type="pres">
      <dgm:prSet presAssocID="{C0A7803E-88CD-461D-ADEA-ECA552215578}" presName="descendantText" presStyleLbl="alignAccFollowNode1" presStyleIdx="1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401B05-7C09-448B-94C3-BF25F646A0E8}" type="pres">
      <dgm:prSet presAssocID="{0ECEEF6E-8BD8-404C-945F-F466FFE274B9}" presName="sp" presStyleCnt="0"/>
      <dgm:spPr/>
    </dgm:pt>
    <dgm:pt modelId="{1C0E7510-71D5-40AE-8B82-6C8C3836CB7B}" type="pres">
      <dgm:prSet presAssocID="{4F89E761-6AC8-4DA0-BA6E-0CBE3219535C}" presName="linNode" presStyleCnt="0"/>
      <dgm:spPr/>
    </dgm:pt>
    <dgm:pt modelId="{F44F0D80-8A7A-4313-A6C9-ECF5295A6759}" type="pres">
      <dgm:prSet presAssocID="{4F89E761-6AC8-4DA0-BA6E-0CBE3219535C}" presName="parentText" presStyleLbl="node1" presStyleIdx="2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873F57-B28C-433B-A38C-33C0828EC258}" type="pres">
      <dgm:prSet presAssocID="{4F89E761-6AC8-4DA0-BA6E-0CBE3219535C}" presName="descendantText" presStyleLbl="alignAccFollowNode1" presStyleIdx="2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27B94D-BAF9-434E-8A31-D1339E94167C}" type="pres">
      <dgm:prSet presAssocID="{9CFC88F6-B41C-4B75-872B-EE6319119B02}" presName="sp" presStyleCnt="0"/>
      <dgm:spPr/>
    </dgm:pt>
    <dgm:pt modelId="{212BAEE8-858F-4392-A1EC-CFC05862F54D}" type="pres">
      <dgm:prSet presAssocID="{00B17993-E4B3-4142-94B3-387316B89163}" presName="linNode" presStyleCnt="0"/>
      <dgm:spPr/>
    </dgm:pt>
    <dgm:pt modelId="{17FB7D2B-30B4-4265-A216-C79C1C332C35}" type="pres">
      <dgm:prSet presAssocID="{00B17993-E4B3-4142-94B3-387316B89163}" presName="parentText" presStyleLbl="node1" presStyleIdx="3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33129A-073E-4EA1-A055-EF901E21F351}" type="pres">
      <dgm:prSet presAssocID="{00B17993-E4B3-4142-94B3-387316B89163}" presName="descendantText" presStyleLbl="alignAccFollowNode1" presStyleIdx="3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954638-9BAA-47E9-917C-7CB5C1BE9F33}" type="pres">
      <dgm:prSet presAssocID="{77C91E3B-9252-4A40-90AC-AA1913811F23}" presName="sp" presStyleCnt="0"/>
      <dgm:spPr/>
    </dgm:pt>
    <dgm:pt modelId="{4D5562F2-CB7A-4A55-B303-A955417327E6}" type="pres">
      <dgm:prSet presAssocID="{DBA8B834-2EFA-4F25-A5AA-C2C4334573F4}" presName="linNode" presStyleCnt="0"/>
      <dgm:spPr/>
    </dgm:pt>
    <dgm:pt modelId="{6BE130CF-6A42-4F02-8EE9-52852B54C6B0}" type="pres">
      <dgm:prSet presAssocID="{DBA8B834-2EFA-4F25-A5AA-C2C4334573F4}" presName="parentText" presStyleLbl="node1" presStyleIdx="4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4C5995-7113-43EC-8742-18439D25443D}" type="pres">
      <dgm:prSet presAssocID="{DBA8B834-2EFA-4F25-A5AA-C2C4334573F4}" presName="descendantText" presStyleLbl="alignAccFollowNode1" presStyleIdx="4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811FBC-B931-4863-99E6-51132DDE9628}" type="pres">
      <dgm:prSet presAssocID="{EE659A03-82B5-40BC-A369-FD623464D4A7}" presName="sp" presStyleCnt="0"/>
      <dgm:spPr/>
    </dgm:pt>
    <dgm:pt modelId="{22C386A3-35B6-45C4-B198-256CF832C94F}" type="pres">
      <dgm:prSet presAssocID="{B2A74CCE-09DA-40EC-BCBE-1849D5970F5A}" presName="linNode" presStyleCnt="0"/>
      <dgm:spPr/>
    </dgm:pt>
    <dgm:pt modelId="{33FE6FF7-ECD6-40A6-B7D5-ED5E48F6F429}" type="pres">
      <dgm:prSet presAssocID="{B2A74CCE-09DA-40EC-BCBE-1849D5970F5A}" presName="parentText" presStyleLbl="node1" presStyleIdx="5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2B4FB5-0379-43E2-B21F-80BCC2029345}" type="pres">
      <dgm:prSet presAssocID="{B2A74CCE-09DA-40EC-BCBE-1849D5970F5A}" presName="descendantText" presStyleLbl="alignAccFollowNode1" presStyleIdx="5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B4641C-65A2-4C28-8FEF-EA78BF890127}" type="pres">
      <dgm:prSet presAssocID="{E378271E-4AA3-4D67-B3C2-5EE25AAAFF22}" presName="sp" presStyleCnt="0"/>
      <dgm:spPr/>
    </dgm:pt>
    <dgm:pt modelId="{9494B96A-6C6C-4B37-BC82-D249258D68C4}" type="pres">
      <dgm:prSet presAssocID="{6DB44136-814A-425E-97CA-9CE0496DA7C4}" presName="linNode" presStyleCnt="0"/>
      <dgm:spPr/>
    </dgm:pt>
    <dgm:pt modelId="{09C34D2A-4EC8-404C-8272-51FE426566A8}" type="pres">
      <dgm:prSet presAssocID="{6DB44136-814A-425E-97CA-9CE0496DA7C4}" presName="parentText" presStyleLbl="node1" presStyleIdx="6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7F61C3-DA2B-482A-9180-AE77BCE6CE4C}" type="pres">
      <dgm:prSet presAssocID="{6DB44136-814A-425E-97CA-9CE0496DA7C4}" presName="descendantText" presStyleLbl="alignAccFollowNode1" presStyleIdx="6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EF1606-45EB-4FED-8540-03CBDC45AD20}" type="pres">
      <dgm:prSet presAssocID="{401FD7AF-FDE7-4DB8-A1D7-ED06F1367A2F}" presName="sp" presStyleCnt="0"/>
      <dgm:spPr/>
    </dgm:pt>
    <dgm:pt modelId="{9BDA24FB-D343-4DE7-8CA4-541920700AD2}" type="pres">
      <dgm:prSet presAssocID="{8A88C1BD-2DB3-42EF-9F26-E6E3E51BAA3C}" presName="linNode" presStyleCnt="0"/>
      <dgm:spPr/>
    </dgm:pt>
    <dgm:pt modelId="{6E8D0F46-702E-430F-ADCD-53C08ECE3A9E}" type="pres">
      <dgm:prSet presAssocID="{8A88C1BD-2DB3-42EF-9F26-E6E3E51BAA3C}" presName="parentText" presStyleLbl="node1" presStyleIdx="7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2F1520-F27E-477F-8194-B4FB2C1FD4DA}" type="pres">
      <dgm:prSet presAssocID="{8A88C1BD-2DB3-42EF-9F26-E6E3E51BAA3C}" presName="descendantText" presStyleLbl="alignAccFollowNode1" presStyleIdx="7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3BCDAF-4585-426F-AFF4-A9C1CDC53381}" type="pres">
      <dgm:prSet presAssocID="{9C5C8EF9-026D-4633-AA1F-4AFCC9114E07}" presName="sp" presStyleCnt="0"/>
      <dgm:spPr/>
    </dgm:pt>
    <dgm:pt modelId="{9495A189-0B8B-430D-BEA7-5C485F0B2140}" type="pres">
      <dgm:prSet presAssocID="{98804AB6-A21A-4757-AC47-FB4E18DCD019}" presName="linNode" presStyleCnt="0"/>
      <dgm:spPr/>
    </dgm:pt>
    <dgm:pt modelId="{0C319F7A-6AF8-4A2D-AFAD-A319E39099EC}" type="pres">
      <dgm:prSet presAssocID="{98804AB6-A21A-4757-AC47-FB4E18DCD019}" presName="parentText" presStyleLbl="node1" presStyleIdx="8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6AE49C-D5CE-451A-89F6-A5582E5F983B}" type="pres">
      <dgm:prSet presAssocID="{98804AB6-A21A-4757-AC47-FB4E18DCD019}" presName="descendantText" presStyleLbl="alignAccFollowNode1" presStyleIdx="8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DAAECA-B4A6-402F-99F7-D7710BD6B8C2}" type="pres">
      <dgm:prSet presAssocID="{AFF4355C-B70B-460C-9488-78326785EA22}" presName="sp" presStyleCnt="0"/>
      <dgm:spPr/>
    </dgm:pt>
    <dgm:pt modelId="{54A8AFE7-71F9-4B18-A58A-7AA2AB6E6CA3}" type="pres">
      <dgm:prSet presAssocID="{43167A3B-D672-413D-9FBC-080D336379C3}" presName="linNode" presStyleCnt="0"/>
      <dgm:spPr/>
    </dgm:pt>
    <dgm:pt modelId="{422DB1D5-D421-4490-8B3A-F64C058186D5}" type="pres">
      <dgm:prSet presAssocID="{43167A3B-D672-413D-9FBC-080D336379C3}" presName="parentText" presStyleLbl="node1" presStyleIdx="9" presStyleCnt="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2015C6-BBB4-4C29-AC3A-03791BAD240F}" type="pres">
      <dgm:prSet presAssocID="{43167A3B-D672-413D-9FBC-080D336379C3}" presName="descendantText" presStyleLbl="alignAccFollowNode1" presStyleIdx="9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0E6241-4210-4E8B-A19B-EBE72D2D7821}" srcId="{98804AB6-A21A-4757-AC47-FB4E18DCD019}" destId="{5869EA95-1B81-4E38-9AB6-7F7862F47501}" srcOrd="1" destOrd="0" parTransId="{4C3F7496-4AB7-4532-90AB-B76986C5E823}" sibTransId="{11B07D31-69A0-46B9-9D06-350614F59400}"/>
    <dgm:cxn modelId="{7CCC0783-A2F9-4FA4-8796-F8AE0364D431}" type="presOf" srcId="{DBA8B834-2EFA-4F25-A5AA-C2C4334573F4}" destId="{6BE130CF-6A42-4F02-8EE9-52852B54C6B0}" srcOrd="0" destOrd="0" presId="urn:microsoft.com/office/officeart/2005/8/layout/vList5"/>
    <dgm:cxn modelId="{5F561719-0573-4224-B55B-C5BEF8AF8ED4}" type="presOf" srcId="{AFC9A8A5-5A98-4BD5-A461-A2431CDD8B16}" destId="{B5AF8B98-0E86-425A-861A-AC43D2739D7B}" srcOrd="0" destOrd="0" presId="urn:microsoft.com/office/officeart/2005/8/layout/vList5"/>
    <dgm:cxn modelId="{FB0E2FB1-214C-42FA-ADE5-D4375CD3AEBD}" srcId="{3990DA15-A913-4975-B0A5-A1F3825D1F27}" destId="{00B17993-E4B3-4142-94B3-387316B89163}" srcOrd="3" destOrd="0" parTransId="{CCE369BD-11B9-4601-A1D9-6080B9B1E6C1}" sibTransId="{77C91E3B-9252-4A40-90AC-AA1913811F23}"/>
    <dgm:cxn modelId="{DD44BB57-C7DD-4FC6-89C2-CEAFAC9E4B5E}" type="presOf" srcId="{5869EA95-1B81-4E38-9AB6-7F7862F47501}" destId="{2C6AE49C-D5CE-451A-89F6-A5582E5F983B}" srcOrd="0" destOrd="1" presId="urn:microsoft.com/office/officeart/2005/8/layout/vList5"/>
    <dgm:cxn modelId="{B73DCD55-82B1-475B-969F-AB4F348BF40C}" type="presOf" srcId="{289E3E08-7A78-494B-863F-9E6FD954A05A}" destId="{0F2015C6-BBB4-4C29-AC3A-03791BAD240F}" srcOrd="0" destOrd="1" presId="urn:microsoft.com/office/officeart/2005/8/layout/vList5"/>
    <dgm:cxn modelId="{41E2E90F-C30E-4392-BE53-902734284D6D}" srcId="{3990DA15-A913-4975-B0A5-A1F3825D1F27}" destId="{98804AB6-A21A-4757-AC47-FB4E18DCD019}" srcOrd="8" destOrd="0" parTransId="{199E3C38-DF02-4AF6-9796-3E49A9F5AAC8}" sibTransId="{AFF4355C-B70B-460C-9488-78326785EA22}"/>
    <dgm:cxn modelId="{3AD4359E-542B-4DDC-BA44-197986A703B0}" srcId="{43167A3B-D672-413D-9FBC-080D336379C3}" destId="{76A61896-E326-4386-9CDD-08C79D4CDD15}" srcOrd="0" destOrd="0" parTransId="{29092FC2-6634-449E-B330-971C90795989}" sibTransId="{3BD71510-C7C4-4BC9-9FB2-7105DF5C6897}"/>
    <dgm:cxn modelId="{FE07E66F-5B5F-4935-85FC-D952793BB960}" type="presOf" srcId="{4F89E761-6AC8-4DA0-BA6E-0CBE3219535C}" destId="{F44F0D80-8A7A-4313-A6C9-ECF5295A6759}" srcOrd="0" destOrd="0" presId="urn:microsoft.com/office/officeart/2005/8/layout/vList5"/>
    <dgm:cxn modelId="{6B858811-E1D0-42E0-995D-3175A876F8E0}" type="presOf" srcId="{698B36A5-FFCA-4F3C-A1B8-6F2AD1BDCEA9}" destId="{E633129A-073E-4EA1-A055-EF901E21F351}" srcOrd="0" destOrd="0" presId="urn:microsoft.com/office/officeart/2005/8/layout/vList5"/>
    <dgm:cxn modelId="{CA1E59AD-E1DB-4823-AD60-E4FB685ACDD0}" srcId="{43167A3B-D672-413D-9FBC-080D336379C3}" destId="{289E3E08-7A78-494B-863F-9E6FD954A05A}" srcOrd="1" destOrd="0" parTransId="{E931E748-90FD-4415-B9D6-831A2EA73DDB}" sibTransId="{813CB8D7-6A1C-4567-8F68-FBEBA3288118}"/>
    <dgm:cxn modelId="{F4CC62F3-62E8-460C-8A66-B407238C028F}" srcId="{00B17993-E4B3-4142-94B3-387316B89163}" destId="{698B36A5-FFCA-4F3C-A1B8-6F2AD1BDCEA9}" srcOrd="0" destOrd="0" parTransId="{04F14519-AAEA-4A45-8C00-7AE8E103EA83}" sibTransId="{9E2FEEAF-1502-4A84-A9C4-1B006A717AE2}"/>
    <dgm:cxn modelId="{A6731485-E520-4ABD-8BEA-13323893A92A}" type="presOf" srcId="{B2A74CCE-09DA-40EC-BCBE-1849D5970F5A}" destId="{33FE6FF7-ECD6-40A6-B7D5-ED5E48F6F429}" srcOrd="0" destOrd="0" presId="urn:microsoft.com/office/officeart/2005/8/layout/vList5"/>
    <dgm:cxn modelId="{9D9C8A4C-7CC9-4AAA-A48E-485C87ABDE53}" srcId="{3990DA15-A913-4975-B0A5-A1F3825D1F27}" destId="{AFC9A8A5-5A98-4BD5-A461-A2431CDD8B16}" srcOrd="0" destOrd="0" parTransId="{01BEF3A7-2DFC-4DF2-A129-1E8B7954DFE7}" sibTransId="{8814390C-F9D1-4B91-B93C-246784AAA2BA}"/>
    <dgm:cxn modelId="{2911014F-9F01-4718-A5CA-1B37E55ACC5E}" type="presOf" srcId="{CBE6F962-D406-4B69-84FD-DEE43922AE7F}" destId="{2C6AE49C-D5CE-451A-89F6-A5582E5F983B}" srcOrd="0" destOrd="0" presId="urn:microsoft.com/office/officeart/2005/8/layout/vList5"/>
    <dgm:cxn modelId="{E41A8D37-1F3C-45ED-97FA-81A130DBA2FC}" type="presOf" srcId="{6A0898A8-7A14-4EA2-AE9C-3636C8F11C33}" destId="{BE873F57-B28C-433B-A38C-33C0828EC258}" srcOrd="0" destOrd="0" presId="urn:microsoft.com/office/officeart/2005/8/layout/vList5"/>
    <dgm:cxn modelId="{9D8EA7E5-018D-408F-AE3A-3199BAF5150D}" type="presOf" srcId="{3405AD1E-9B85-4DB7-AB88-4DCA25D4589B}" destId="{A052BE82-D865-4AA8-A8B3-68013F3F1553}" srcOrd="0" destOrd="0" presId="urn:microsoft.com/office/officeart/2005/8/layout/vList5"/>
    <dgm:cxn modelId="{ECE9AE4C-B779-4C3F-99B4-36F7685EFA69}" srcId="{3990DA15-A913-4975-B0A5-A1F3825D1F27}" destId="{43167A3B-D672-413D-9FBC-080D336379C3}" srcOrd="9" destOrd="0" parTransId="{3DEA6121-ECCF-4040-80A3-B4AD0BD84922}" sibTransId="{5D5D2140-FF98-40EF-A69B-D8111B62301D}"/>
    <dgm:cxn modelId="{E33F2F63-D301-4487-94AA-B5D3AA4308E5}" type="presOf" srcId="{98804AB6-A21A-4757-AC47-FB4E18DCD019}" destId="{0C319F7A-6AF8-4A2D-AFAD-A319E39099EC}" srcOrd="0" destOrd="0" presId="urn:microsoft.com/office/officeart/2005/8/layout/vList5"/>
    <dgm:cxn modelId="{F855078D-B3DC-4830-92CB-4EB650590B38}" srcId="{8A88C1BD-2DB3-42EF-9F26-E6E3E51BAA3C}" destId="{BD346DB7-DFA1-4C54-B7B4-09492B40EA8A}" srcOrd="0" destOrd="0" parTransId="{0B473185-ED80-4622-B976-550F805BD712}" sibTransId="{4C962969-AB3B-4C0A-B986-47376215C9F5}"/>
    <dgm:cxn modelId="{B0E826FD-9740-439B-A986-975E3970030A}" type="presOf" srcId="{C0A7803E-88CD-461D-ADEA-ECA552215578}" destId="{5537CFF4-D7A9-4BF5-BB03-9992A228DA7B}" srcOrd="0" destOrd="0" presId="urn:microsoft.com/office/officeart/2005/8/layout/vList5"/>
    <dgm:cxn modelId="{3BB92262-16B0-4F74-A270-67B39C8385CE}" srcId="{4F89E761-6AC8-4DA0-BA6E-0CBE3219535C}" destId="{6A0898A8-7A14-4EA2-AE9C-3636C8F11C33}" srcOrd="0" destOrd="0" parTransId="{48DCB75A-D19A-4F61-9FF0-FAC61377D710}" sibTransId="{651D5059-48BC-4ED8-8DB8-003265F2685F}"/>
    <dgm:cxn modelId="{5DC07E99-C7D9-4F3D-8806-66457A7171A7}" type="presOf" srcId="{A56F0664-EF5D-41D8-8524-EB12D21ACBAE}" destId="{707F61C3-DA2B-482A-9180-AE77BCE6CE4C}" srcOrd="0" destOrd="0" presId="urn:microsoft.com/office/officeart/2005/8/layout/vList5"/>
    <dgm:cxn modelId="{19CFF6D9-3175-4D6A-B2AF-68E91FF5543E}" type="presOf" srcId="{3990DA15-A913-4975-B0A5-A1F3825D1F27}" destId="{E130FA0B-C852-4FD6-ADA3-B43A5B5770DF}" srcOrd="0" destOrd="0" presId="urn:microsoft.com/office/officeart/2005/8/layout/vList5"/>
    <dgm:cxn modelId="{C912793E-F3D3-4F91-AEE5-14C887281C66}" type="presOf" srcId="{24D5AB75-22FC-409B-81F1-D979EAABC936}" destId="{1C2B4FB5-0379-43E2-B21F-80BCC2029345}" srcOrd="0" destOrd="0" presId="urn:microsoft.com/office/officeart/2005/8/layout/vList5"/>
    <dgm:cxn modelId="{F1B229BF-F677-4FDE-9694-F6B52EA611EF}" type="presOf" srcId="{43167A3B-D672-413D-9FBC-080D336379C3}" destId="{422DB1D5-D421-4490-8B3A-F64C058186D5}" srcOrd="0" destOrd="0" presId="urn:microsoft.com/office/officeart/2005/8/layout/vList5"/>
    <dgm:cxn modelId="{37FDE85C-4198-43EF-8D46-DC74B12C0A5D}" srcId="{98804AB6-A21A-4757-AC47-FB4E18DCD019}" destId="{CBE6F962-D406-4B69-84FD-DEE43922AE7F}" srcOrd="0" destOrd="0" parTransId="{7EF21779-F4BE-4A45-A70A-10EB55B212F7}" sibTransId="{EDE41F65-2A7F-49EF-A398-B620838354AF}"/>
    <dgm:cxn modelId="{B0E57637-9ED0-4DAD-8484-FAF1B526E0B5}" srcId="{DBA8B834-2EFA-4F25-A5AA-C2C4334573F4}" destId="{F212C75B-7C53-40D1-8208-3A72FF8B377C}" srcOrd="0" destOrd="0" parTransId="{55A18880-BC60-49F6-A25C-8BF935A5F6E2}" sibTransId="{AEB2A8C7-9A6B-4CCB-B840-FC4A5696E6B8}"/>
    <dgm:cxn modelId="{3E98C91A-90B0-42D6-BC0F-AF71F706B7AE}" srcId="{3990DA15-A913-4975-B0A5-A1F3825D1F27}" destId="{4F89E761-6AC8-4DA0-BA6E-0CBE3219535C}" srcOrd="2" destOrd="0" parTransId="{54233BE6-E425-4501-A49A-7F60B3AD6C7C}" sibTransId="{9CFC88F6-B41C-4B75-872B-EE6319119B02}"/>
    <dgm:cxn modelId="{30162615-47EA-4640-96B7-E516F9CAE8E1}" type="presOf" srcId="{F212C75B-7C53-40D1-8208-3A72FF8B377C}" destId="{414C5995-7113-43EC-8742-18439D25443D}" srcOrd="0" destOrd="0" presId="urn:microsoft.com/office/officeart/2005/8/layout/vList5"/>
    <dgm:cxn modelId="{A446540D-51BC-425B-89B7-DC4622D3EE6E}" type="presOf" srcId="{73B5CD7C-CA55-4938-8961-7F7AE723C453}" destId="{C80CA52E-3119-4548-9D70-6FF800394D93}" srcOrd="0" destOrd="0" presId="urn:microsoft.com/office/officeart/2005/8/layout/vList5"/>
    <dgm:cxn modelId="{863A02A1-F77C-40D7-86F0-24810E28CC9A}" type="presOf" srcId="{76A61896-E326-4386-9CDD-08C79D4CDD15}" destId="{0F2015C6-BBB4-4C29-AC3A-03791BAD240F}" srcOrd="0" destOrd="0" presId="urn:microsoft.com/office/officeart/2005/8/layout/vList5"/>
    <dgm:cxn modelId="{8C284460-2773-4741-BEC9-003812270CB8}" srcId="{6DB44136-814A-425E-97CA-9CE0496DA7C4}" destId="{A56F0664-EF5D-41D8-8524-EB12D21ACBAE}" srcOrd="0" destOrd="0" parTransId="{577AAF7D-7EAD-472B-9D2B-12166AC1D45B}" sibTransId="{4408A48C-C044-4F92-BDC0-A26902B5D665}"/>
    <dgm:cxn modelId="{2881710C-BBB7-4FDE-B5E8-E9C8396C0DD9}" type="presOf" srcId="{BD346DB7-DFA1-4C54-B7B4-09492B40EA8A}" destId="{212F1520-F27E-477F-8194-B4FB2C1FD4DA}" srcOrd="0" destOrd="0" presId="urn:microsoft.com/office/officeart/2005/8/layout/vList5"/>
    <dgm:cxn modelId="{1A97D20B-5F71-4DCD-A19E-EC5FF21BE66B}" srcId="{B2A74CCE-09DA-40EC-BCBE-1849D5970F5A}" destId="{24D5AB75-22FC-409B-81F1-D979EAABC936}" srcOrd="0" destOrd="0" parTransId="{4AED87A3-F0A0-41C0-A815-1270F5F18AFE}" sibTransId="{4EC0FAEC-1AEE-4425-9C04-E689B3E04304}"/>
    <dgm:cxn modelId="{1AECD32E-23F1-4451-BF6E-5F6D9825AFA7}" srcId="{3990DA15-A913-4975-B0A5-A1F3825D1F27}" destId="{C0A7803E-88CD-461D-ADEA-ECA552215578}" srcOrd="1" destOrd="0" parTransId="{5756C72C-5078-4B99-8571-82D7935BD2F1}" sibTransId="{0ECEEF6E-8BD8-404C-945F-F466FFE274B9}"/>
    <dgm:cxn modelId="{825CBD8A-2ECE-4635-86FD-D6B460006983}" type="presOf" srcId="{00B17993-E4B3-4142-94B3-387316B89163}" destId="{17FB7D2B-30B4-4265-A216-C79C1C332C35}" srcOrd="0" destOrd="0" presId="urn:microsoft.com/office/officeart/2005/8/layout/vList5"/>
    <dgm:cxn modelId="{70C04D74-74E3-49C4-AAC1-404F5C4094AF}" type="presOf" srcId="{6DB44136-814A-425E-97CA-9CE0496DA7C4}" destId="{09C34D2A-4EC8-404C-8272-51FE426566A8}" srcOrd="0" destOrd="0" presId="urn:microsoft.com/office/officeart/2005/8/layout/vList5"/>
    <dgm:cxn modelId="{3C879A6B-D47F-4D23-AE1C-54E4BE7990B5}" srcId="{3990DA15-A913-4975-B0A5-A1F3825D1F27}" destId="{B2A74CCE-09DA-40EC-BCBE-1849D5970F5A}" srcOrd="5" destOrd="0" parTransId="{4471F945-E2C7-424C-A509-01F43B957E8B}" sibTransId="{E378271E-4AA3-4D67-B3C2-5EE25AAAFF22}"/>
    <dgm:cxn modelId="{4D55A78A-529E-44CF-900C-A5DC7818CF96}" srcId="{3990DA15-A913-4975-B0A5-A1F3825D1F27}" destId="{8A88C1BD-2DB3-42EF-9F26-E6E3E51BAA3C}" srcOrd="7" destOrd="0" parTransId="{7CB274AD-9E54-4FA7-A5E7-F673F13E8B79}" sibTransId="{9C5C8EF9-026D-4633-AA1F-4AFCC9114E07}"/>
    <dgm:cxn modelId="{89D1FABF-58A0-4608-98B4-CFAD18BC5462}" srcId="{3990DA15-A913-4975-B0A5-A1F3825D1F27}" destId="{6DB44136-814A-425E-97CA-9CE0496DA7C4}" srcOrd="6" destOrd="0" parTransId="{5194D135-59F1-4E5C-8087-C0BE24E322ED}" sibTransId="{401FD7AF-FDE7-4DB8-A1D7-ED06F1367A2F}"/>
    <dgm:cxn modelId="{7214F5DE-53A3-480E-91B6-9854D37FD2FF}" srcId="{3990DA15-A913-4975-B0A5-A1F3825D1F27}" destId="{DBA8B834-2EFA-4F25-A5AA-C2C4334573F4}" srcOrd="4" destOrd="0" parTransId="{791001B1-24C3-444A-B1E5-A35B73DDADE8}" sibTransId="{EE659A03-82B5-40BC-A369-FD623464D4A7}"/>
    <dgm:cxn modelId="{4791DF48-94A4-4852-BC9A-BA66EFBD88DA}" srcId="{C0A7803E-88CD-461D-ADEA-ECA552215578}" destId="{3405AD1E-9B85-4DB7-AB88-4DCA25D4589B}" srcOrd="0" destOrd="0" parTransId="{942958D5-C622-4476-82DB-21FF84F419A2}" sibTransId="{1EFB350E-91E6-4CFF-BEC1-54486B2B477E}"/>
    <dgm:cxn modelId="{FDF8CADA-84CE-49D8-9BEA-804A8B5602D5}" srcId="{AFC9A8A5-5A98-4BD5-A461-A2431CDD8B16}" destId="{73B5CD7C-CA55-4938-8961-7F7AE723C453}" srcOrd="0" destOrd="0" parTransId="{04113AE5-EE4E-45DE-9684-3C987CDB39F3}" sibTransId="{B92BBD31-45FE-4799-B640-24F701259A8E}"/>
    <dgm:cxn modelId="{96F3E877-718D-47BB-A4DB-D2BAC664AA32}" type="presOf" srcId="{8A88C1BD-2DB3-42EF-9F26-E6E3E51BAA3C}" destId="{6E8D0F46-702E-430F-ADCD-53C08ECE3A9E}" srcOrd="0" destOrd="0" presId="urn:microsoft.com/office/officeart/2005/8/layout/vList5"/>
    <dgm:cxn modelId="{3CD4F43A-C616-43D1-9615-E1BD5EF5629B}" type="presParOf" srcId="{E130FA0B-C852-4FD6-ADA3-B43A5B5770DF}" destId="{17D1E1B7-5800-4A8B-BA23-B5D1358666BD}" srcOrd="0" destOrd="0" presId="urn:microsoft.com/office/officeart/2005/8/layout/vList5"/>
    <dgm:cxn modelId="{B7F02B3A-C14B-4AE4-877E-A07D7D8CD2CF}" type="presParOf" srcId="{17D1E1B7-5800-4A8B-BA23-B5D1358666BD}" destId="{B5AF8B98-0E86-425A-861A-AC43D2739D7B}" srcOrd="0" destOrd="0" presId="urn:microsoft.com/office/officeart/2005/8/layout/vList5"/>
    <dgm:cxn modelId="{CC345CDE-965E-4D5F-8F63-55C1579AC665}" type="presParOf" srcId="{17D1E1B7-5800-4A8B-BA23-B5D1358666BD}" destId="{C80CA52E-3119-4548-9D70-6FF800394D93}" srcOrd="1" destOrd="0" presId="urn:microsoft.com/office/officeart/2005/8/layout/vList5"/>
    <dgm:cxn modelId="{9E3BE7B7-D5BA-4C35-9C36-34715B4C979D}" type="presParOf" srcId="{E130FA0B-C852-4FD6-ADA3-B43A5B5770DF}" destId="{47F2ECA3-52A0-4E4A-ACAD-D910E3FC7EB1}" srcOrd="1" destOrd="0" presId="urn:microsoft.com/office/officeart/2005/8/layout/vList5"/>
    <dgm:cxn modelId="{CC2F586B-5E56-4F59-8DF4-EC10EF439A9F}" type="presParOf" srcId="{E130FA0B-C852-4FD6-ADA3-B43A5B5770DF}" destId="{E0D3B664-CC4D-43B0-AFBD-2ECBE81E6746}" srcOrd="2" destOrd="0" presId="urn:microsoft.com/office/officeart/2005/8/layout/vList5"/>
    <dgm:cxn modelId="{00175125-C282-436F-8631-C90B056842F7}" type="presParOf" srcId="{E0D3B664-CC4D-43B0-AFBD-2ECBE81E6746}" destId="{5537CFF4-D7A9-4BF5-BB03-9992A228DA7B}" srcOrd="0" destOrd="0" presId="urn:microsoft.com/office/officeart/2005/8/layout/vList5"/>
    <dgm:cxn modelId="{9CEA5C6D-028A-421A-81AA-2BFF7BAAF980}" type="presParOf" srcId="{E0D3B664-CC4D-43B0-AFBD-2ECBE81E6746}" destId="{A052BE82-D865-4AA8-A8B3-68013F3F1553}" srcOrd="1" destOrd="0" presId="urn:microsoft.com/office/officeart/2005/8/layout/vList5"/>
    <dgm:cxn modelId="{F4D40177-2224-43AE-B891-81236E618583}" type="presParOf" srcId="{E130FA0B-C852-4FD6-ADA3-B43A5B5770DF}" destId="{3D401B05-7C09-448B-94C3-BF25F646A0E8}" srcOrd="3" destOrd="0" presId="urn:microsoft.com/office/officeart/2005/8/layout/vList5"/>
    <dgm:cxn modelId="{18EABE88-3361-4EC0-AD57-2CC7F433ED78}" type="presParOf" srcId="{E130FA0B-C852-4FD6-ADA3-B43A5B5770DF}" destId="{1C0E7510-71D5-40AE-8B82-6C8C3836CB7B}" srcOrd="4" destOrd="0" presId="urn:microsoft.com/office/officeart/2005/8/layout/vList5"/>
    <dgm:cxn modelId="{3C12D3E4-A321-45DF-BC03-29E48B3D02A1}" type="presParOf" srcId="{1C0E7510-71D5-40AE-8B82-6C8C3836CB7B}" destId="{F44F0D80-8A7A-4313-A6C9-ECF5295A6759}" srcOrd="0" destOrd="0" presId="urn:microsoft.com/office/officeart/2005/8/layout/vList5"/>
    <dgm:cxn modelId="{B53E330F-03D8-4D99-AB0C-A2E02D1711A0}" type="presParOf" srcId="{1C0E7510-71D5-40AE-8B82-6C8C3836CB7B}" destId="{BE873F57-B28C-433B-A38C-33C0828EC258}" srcOrd="1" destOrd="0" presId="urn:microsoft.com/office/officeart/2005/8/layout/vList5"/>
    <dgm:cxn modelId="{520BE0BC-0E86-4758-8CFC-B849790436BD}" type="presParOf" srcId="{E130FA0B-C852-4FD6-ADA3-B43A5B5770DF}" destId="{E027B94D-BAF9-434E-8A31-D1339E94167C}" srcOrd="5" destOrd="0" presId="urn:microsoft.com/office/officeart/2005/8/layout/vList5"/>
    <dgm:cxn modelId="{9FECB8BD-0D96-4AAB-AF23-5B36D5F5EDF3}" type="presParOf" srcId="{E130FA0B-C852-4FD6-ADA3-B43A5B5770DF}" destId="{212BAEE8-858F-4392-A1EC-CFC05862F54D}" srcOrd="6" destOrd="0" presId="urn:microsoft.com/office/officeart/2005/8/layout/vList5"/>
    <dgm:cxn modelId="{68B448F0-4FBD-4B79-B9DB-3A7408850E1D}" type="presParOf" srcId="{212BAEE8-858F-4392-A1EC-CFC05862F54D}" destId="{17FB7D2B-30B4-4265-A216-C79C1C332C35}" srcOrd="0" destOrd="0" presId="urn:microsoft.com/office/officeart/2005/8/layout/vList5"/>
    <dgm:cxn modelId="{D704BC60-F73E-42C7-A846-E52A47C5B630}" type="presParOf" srcId="{212BAEE8-858F-4392-A1EC-CFC05862F54D}" destId="{E633129A-073E-4EA1-A055-EF901E21F351}" srcOrd="1" destOrd="0" presId="urn:microsoft.com/office/officeart/2005/8/layout/vList5"/>
    <dgm:cxn modelId="{DF2F7830-1AAE-49DA-A859-8295445E9763}" type="presParOf" srcId="{E130FA0B-C852-4FD6-ADA3-B43A5B5770DF}" destId="{EF954638-9BAA-47E9-917C-7CB5C1BE9F33}" srcOrd="7" destOrd="0" presId="urn:microsoft.com/office/officeart/2005/8/layout/vList5"/>
    <dgm:cxn modelId="{9142FBE8-1E42-4F06-A6D7-022311B21C32}" type="presParOf" srcId="{E130FA0B-C852-4FD6-ADA3-B43A5B5770DF}" destId="{4D5562F2-CB7A-4A55-B303-A955417327E6}" srcOrd="8" destOrd="0" presId="urn:microsoft.com/office/officeart/2005/8/layout/vList5"/>
    <dgm:cxn modelId="{A44CCF2A-2917-48F2-94A9-99AC337DE550}" type="presParOf" srcId="{4D5562F2-CB7A-4A55-B303-A955417327E6}" destId="{6BE130CF-6A42-4F02-8EE9-52852B54C6B0}" srcOrd="0" destOrd="0" presId="urn:microsoft.com/office/officeart/2005/8/layout/vList5"/>
    <dgm:cxn modelId="{757E2514-2F45-407B-8A05-0D8DBB3CAB71}" type="presParOf" srcId="{4D5562F2-CB7A-4A55-B303-A955417327E6}" destId="{414C5995-7113-43EC-8742-18439D25443D}" srcOrd="1" destOrd="0" presId="urn:microsoft.com/office/officeart/2005/8/layout/vList5"/>
    <dgm:cxn modelId="{12401739-A3A9-4A6B-9DE6-219460DE633F}" type="presParOf" srcId="{E130FA0B-C852-4FD6-ADA3-B43A5B5770DF}" destId="{1D811FBC-B931-4863-99E6-51132DDE9628}" srcOrd="9" destOrd="0" presId="urn:microsoft.com/office/officeart/2005/8/layout/vList5"/>
    <dgm:cxn modelId="{FFB4AC2A-8EFB-4508-9F08-EF4A90653482}" type="presParOf" srcId="{E130FA0B-C852-4FD6-ADA3-B43A5B5770DF}" destId="{22C386A3-35B6-45C4-B198-256CF832C94F}" srcOrd="10" destOrd="0" presId="urn:microsoft.com/office/officeart/2005/8/layout/vList5"/>
    <dgm:cxn modelId="{32702A2B-7F6D-4845-82F1-0E30834A4B56}" type="presParOf" srcId="{22C386A3-35B6-45C4-B198-256CF832C94F}" destId="{33FE6FF7-ECD6-40A6-B7D5-ED5E48F6F429}" srcOrd="0" destOrd="0" presId="urn:microsoft.com/office/officeart/2005/8/layout/vList5"/>
    <dgm:cxn modelId="{C8C49BB5-453E-4270-8C33-CEC9E2B87628}" type="presParOf" srcId="{22C386A3-35B6-45C4-B198-256CF832C94F}" destId="{1C2B4FB5-0379-43E2-B21F-80BCC2029345}" srcOrd="1" destOrd="0" presId="urn:microsoft.com/office/officeart/2005/8/layout/vList5"/>
    <dgm:cxn modelId="{10463F6A-09F9-4948-9D1E-4E25D3233BA6}" type="presParOf" srcId="{E130FA0B-C852-4FD6-ADA3-B43A5B5770DF}" destId="{7BB4641C-65A2-4C28-8FEF-EA78BF890127}" srcOrd="11" destOrd="0" presId="urn:microsoft.com/office/officeart/2005/8/layout/vList5"/>
    <dgm:cxn modelId="{51FC2340-6CAF-4FBC-856F-0EC05C954858}" type="presParOf" srcId="{E130FA0B-C852-4FD6-ADA3-B43A5B5770DF}" destId="{9494B96A-6C6C-4B37-BC82-D249258D68C4}" srcOrd="12" destOrd="0" presId="urn:microsoft.com/office/officeart/2005/8/layout/vList5"/>
    <dgm:cxn modelId="{18B7473C-52D6-4D9E-A151-4C317B1D733E}" type="presParOf" srcId="{9494B96A-6C6C-4B37-BC82-D249258D68C4}" destId="{09C34D2A-4EC8-404C-8272-51FE426566A8}" srcOrd="0" destOrd="0" presId="urn:microsoft.com/office/officeart/2005/8/layout/vList5"/>
    <dgm:cxn modelId="{624B97BD-CCA1-4A3F-8657-265B35D17639}" type="presParOf" srcId="{9494B96A-6C6C-4B37-BC82-D249258D68C4}" destId="{707F61C3-DA2B-482A-9180-AE77BCE6CE4C}" srcOrd="1" destOrd="0" presId="urn:microsoft.com/office/officeart/2005/8/layout/vList5"/>
    <dgm:cxn modelId="{8C1DE567-CEE2-47F6-A01B-FF1CFDFEC767}" type="presParOf" srcId="{E130FA0B-C852-4FD6-ADA3-B43A5B5770DF}" destId="{EBEF1606-45EB-4FED-8540-03CBDC45AD20}" srcOrd="13" destOrd="0" presId="urn:microsoft.com/office/officeart/2005/8/layout/vList5"/>
    <dgm:cxn modelId="{53ECD6B5-5A96-4844-8F70-15543530F5F8}" type="presParOf" srcId="{E130FA0B-C852-4FD6-ADA3-B43A5B5770DF}" destId="{9BDA24FB-D343-4DE7-8CA4-541920700AD2}" srcOrd="14" destOrd="0" presId="urn:microsoft.com/office/officeart/2005/8/layout/vList5"/>
    <dgm:cxn modelId="{4E81DF45-1F75-4B4C-9899-FA164208EBF5}" type="presParOf" srcId="{9BDA24FB-D343-4DE7-8CA4-541920700AD2}" destId="{6E8D0F46-702E-430F-ADCD-53C08ECE3A9E}" srcOrd="0" destOrd="0" presId="urn:microsoft.com/office/officeart/2005/8/layout/vList5"/>
    <dgm:cxn modelId="{D372A2F5-6A7B-4C06-AF33-652511DF3BE4}" type="presParOf" srcId="{9BDA24FB-D343-4DE7-8CA4-541920700AD2}" destId="{212F1520-F27E-477F-8194-B4FB2C1FD4DA}" srcOrd="1" destOrd="0" presId="urn:microsoft.com/office/officeart/2005/8/layout/vList5"/>
    <dgm:cxn modelId="{878FC79C-A73D-4F10-8868-39DE7192B440}" type="presParOf" srcId="{E130FA0B-C852-4FD6-ADA3-B43A5B5770DF}" destId="{B03BCDAF-4585-426F-AFF4-A9C1CDC53381}" srcOrd="15" destOrd="0" presId="urn:microsoft.com/office/officeart/2005/8/layout/vList5"/>
    <dgm:cxn modelId="{F779A3DE-B3FC-4DE2-957E-51175F3A4BC7}" type="presParOf" srcId="{E130FA0B-C852-4FD6-ADA3-B43A5B5770DF}" destId="{9495A189-0B8B-430D-BEA7-5C485F0B2140}" srcOrd="16" destOrd="0" presId="urn:microsoft.com/office/officeart/2005/8/layout/vList5"/>
    <dgm:cxn modelId="{3A7094E9-B87A-4B97-A07E-9280E1115AEA}" type="presParOf" srcId="{9495A189-0B8B-430D-BEA7-5C485F0B2140}" destId="{0C319F7A-6AF8-4A2D-AFAD-A319E39099EC}" srcOrd="0" destOrd="0" presId="urn:microsoft.com/office/officeart/2005/8/layout/vList5"/>
    <dgm:cxn modelId="{8D696273-F8BD-445C-8285-927B9F425C43}" type="presParOf" srcId="{9495A189-0B8B-430D-BEA7-5C485F0B2140}" destId="{2C6AE49C-D5CE-451A-89F6-A5582E5F983B}" srcOrd="1" destOrd="0" presId="urn:microsoft.com/office/officeart/2005/8/layout/vList5"/>
    <dgm:cxn modelId="{A9FACB4C-B4DE-4A4E-BC16-E33719AFBCBA}" type="presParOf" srcId="{E130FA0B-C852-4FD6-ADA3-B43A5B5770DF}" destId="{07DAAECA-B4A6-402F-99F7-D7710BD6B8C2}" srcOrd="17" destOrd="0" presId="urn:microsoft.com/office/officeart/2005/8/layout/vList5"/>
    <dgm:cxn modelId="{B4F0918F-165A-4207-B290-1DEA6AA4AD60}" type="presParOf" srcId="{E130FA0B-C852-4FD6-ADA3-B43A5B5770DF}" destId="{54A8AFE7-71F9-4B18-A58A-7AA2AB6E6CA3}" srcOrd="18" destOrd="0" presId="urn:microsoft.com/office/officeart/2005/8/layout/vList5"/>
    <dgm:cxn modelId="{A6ED58EB-5332-4BE9-9F88-AC94A3CC4A48}" type="presParOf" srcId="{54A8AFE7-71F9-4B18-A58A-7AA2AB6E6CA3}" destId="{422DB1D5-D421-4490-8B3A-F64C058186D5}" srcOrd="0" destOrd="0" presId="urn:microsoft.com/office/officeart/2005/8/layout/vList5"/>
    <dgm:cxn modelId="{DF913240-F44D-401B-A774-0C93A422BBC8}" type="presParOf" srcId="{54A8AFE7-71F9-4B18-A58A-7AA2AB6E6CA3}" destId="{0F2015C6-BBB4-4C29-AC3A-03791BAD240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46CEB-C153-4407-826A-549516A32BB7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84EBC-7B50-4662-AF67-F9BCC76A92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46CEB-C153-4407-826A-549516A32BB7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84EBC-7B50-4662-AF67-F9BCC76A92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46CEB-C153-4407-826A-549516A32BB7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84EBC-7B50-4662-AF67-F9BCC76A92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46CEB-C153-4407-826A-549516A32BB7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84EBC-7B50-4662-AF67-F9BCC76A92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46CEB-C153-4407-826A-549516A32BB7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84EBC-7B50-4662-AF67-F9BCC76A92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46CEB-C153-4407-826A-549516A32BB7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84EBC-7B50-4662-AF67-F9BCC76A92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46CEB-C153-4407-826A-549516A32BB7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84EBC-7B50-4662-AF67-F9BCC76A92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46CEB-C153-4407-826A-549516A32BB7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84EBC-7B50-4662-AF67-F9BCC76A92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46CEB-C153-4407-826A-549516A32BB7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84EBC-7B50-4662-AF67-F9BCC76A92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46CEB-C153-4407-826A-549516A32BB7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84EBC-7B50-4662-AF67-F9BCC76A92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46CEB-C153-4407-826A-549516A32BB7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84EBC-7B50-4662-AF67-F9BCC76A92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EA46CEB-C153-4407-826A-549516A32BB7}" type="datetimeFigureOut">
              <a:rPr lang="cs-CZ" smtClean="0"/>
              <a:pPr/>
              <a:t>18. 6. 2013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D484EBC-7B50-4662-AF67-F9BCC76A92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8296141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VY_32_INOVACE_2B_11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274638"/>
            <a:ext cx="7933588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latin typeface="Lucida Handwriting" pitchFamily="66" charset="0"/>
              </a:rPr>
              <a:t>Vyjmenovaná slova po V</a:t>
            </a:r>
            <a:endParaRPr lang="cs-CZ" sz="3600" dirty="0">
              <a:latin typeface="Lucida Handwriting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1538" y="1928802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57422" y="1928802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vysoký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4810" y="1928802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výt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15008" y="1928802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výskat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58082" y="1928802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zvykat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28728" y="2857496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žvýkat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86116" y="2857496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vydra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628" y="2857496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výr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43702" y="2857496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vyžle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71538" y="3857628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povyk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43174" y="3857628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v</a:t>
            </a:r>
            <a:r>
              <a:rPr lang="cs-CZ" sz="2400" b="1" dirty="0" smtClean="0"/>
              <a:t>ýheň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71934" y="3857628"/>
            <a:ext cx="4357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 slova s předponou vy - , </a:t>
            </a:r>
            <a:r>
              <a:rPr lang="cs-CZ" sz="2400" b="1" dirty="0" err="1" smtClean="0"/>
              <a:t>vý</a:t>
            </a:r>
            <a:r>
              <a:rPr lang="cs-CZ" sz="2400" b="1" dirty="0" smtClean="0"/>
              <a:t> -</a:t>
            </a:r>
            <a:endParaRPr lang="cs-CZ" sz="2400" b="1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285728"/>
            <a:ext cx="7858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Chytáky u vyjmenovaných slov po V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3108" y="1071546"/>
            <a:ext cx="4857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VÝŠKA     x     VÍŽKA </a:t>
            </a:r>
            <a:endParaRPr lang="cs-CZ" sz="2000" dirty="0"/>
          </a:p>
        </p:txBody>
      </p:sp>
      <p:pic>
        <p:nvPicPr>
          <p:cNvPr id="4" name="Obrázek 3" descr="MH90005520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7290" y="1857364"/>
            <a:ext cx="2047878" cy="2047878"/>
          </a:xfrm>
          <a:prstGeom prst="rect">
            <a:avLst/>
          </a:prstGeom>
        </p:spPr>
      </p:pic>
      <p:pic>
        <p:nvPicPr>
          <p:cNvPr id="5" name="Obrázek 4" descr="MH90031039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8" y="1571612"/>
            <a:ext cx="2190755" cy="219075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42910" y="4500570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rozhledně je to velká výška.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6314" y="4429132"/>
            <a:ext cx="357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Kostelní vížka je v každé vesnici.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0298" y="1000108"/>
            <a:ext cx="49292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VÝŠ     x     VÍŠ</a:t>
            </a:r>
            <a:endParaRPr lang="cs-CZ" sz="2000" dirty="0"/>
          </a:p>
        </p:txBody>
      </p:sp>
      <p:pic>
        <p:nvPicPr>
          <p:cNvPr id="3" name="Obrázek 2" descr="MH90023367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414" y="2214554"/>
            <a:ext cx="2690821" cy="2690821"/>
          </a:xfrm>
          <a:prstGeom prst="rect">
            <a:avLst/>
          </a:prstGeom>
        </p:spPr>
      </p:pic>
      <p:pic>
        <p:nvPicPr>
          <p:cNvPr id="4" name="Obrázek 3" descr="MH90028069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8" y="2500306"/>
            <a:ext cx="2690821" cy="269082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42976" y="5786454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Musíš po žebříku ještě výš.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29256" y="5786454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dobře, že to všechno víš a znáš. 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4546" y="1142984"/>
            <a:ext cx="55721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VÝT     x      VÍT</a:t>
            </a:r>
            <a:endParaRPr lang="cs-CZ" sz="2000" dirty="0"/>
          </a:p>
        </p:txBody>
      </p:sp>
      <p:pic>
        <p:nvPicPr>
          <p:cNvPr id="3" name="Obrázek 2" descr="MH9001240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3636" y="2571744"/>
            <a:ext cx="1762127" cy="1762127"/>
          </a:xfrm>
          <a:prstGeom prst="rect">
            <a:avLst/>
          </a:prstGeom>
        </p:spPr>
      </p:pic>
      <p:pic>
        <p:nvPicPr>
          <p:cNvPr id="4" name="Obrázek 3" descr="MH90028088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4414" y="2214554"/>
            <a:ext cx="2190754" cy="219075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71538" y="5072074"/>
            <a:ext cx="2928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Slyšeli jsme vlky výt na měsíc.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57818" y="5072074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Vít věneček není nic složitého. 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0298" y="785794"/>
            <a:ext cx="47863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VÝSKAT     x     VÍSKAT</a:t>
            </a:r>
            <a:endParaRPr lang="cs-CZ" sz="2000" dirty="0"/>
          </a:p>
        </p:txBody>
      </p:sp>
      <p:pic>
        <p:nvPicPr>
          <p:cNvPr id="3" name="Obrázek 2" descr="MH90034531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976" y="1500174"/>
            <a:ext cx="2262193" cy="2262193"/>
          </a:xfrm>
          <a:prstGeom prst="rect">
            <a:avLst/>
          </a:prstGeom>
        </p:spPr>
      </p:pic>
      <p:pic>
        <p:nvPicPr>
          <p:cNvPr id="4" name="Obrázek 3" descr="MH90023287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6446" y="1643050"/>
            <a:ext cx="2547945" cy="254794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71538" y="4643446"/>
            <a:ext cx="328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Holčička radostně výskala.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29190" y="4643446"/>
            <a:ext cx="400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Vískala jí vlasy jako by byly ze zlata.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00364" y="785794"/>
            <a:ext cx="4286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VÝR     x     VÍR</a:t>
            </a:r>
            <a:endParaRPr lang="cs-CZ" sz="2000" dirty="0"/>
          </a:p>
        </p:txBody>
      </p:sp>
      <p:pic>
        <p:nvPicPr>
          <p:cNvPr id="3" name="Obrázek 2" descr="MH90044141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414" y="1928802"/>
            <a:ext cx="2333630" cy="2333630"/>
          </a:xfrm>
          <a:prstGeom prst="rect">
            <a:avLst/>
          </a:prstGeom>
        </p:spPr>
      </p:pic>
      <p:pic>
        <p:nvPicPr>
          <p:cNvPr id="4" name="Obrázek 3" descr="MH90044865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9322" y="2000240"/>
            <a:ext cx="2405069" cy="2405069"/>
          </a:xfrm>
          <a:prstGeom prst="ellipse">
            <a:avLst/>
          </a:prstGeom>
          <a:ln>
            <a:noFill/>
          </a:ln>
          <a:effectLst>
            <a:softEdge rad="635000"/>
          </a:effectLst>
        </p:spPr>
      </p:pic>
      <p:sp>
        <p:nvSpPr>
          <p:cNvPr id="5" name="TextovéPole 4"/>
          <p:cNvSpPr txBox="1"/>
          <p:nvPr/>
        </p:nvSpPr>
        <p:spPr>
          <a:xfrm>
            <a:off x="1071538" y="4929198"/>
            <a:ext cx="3500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Výr je druh velké sovy.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5008" y="4929198"/>
            <a:ext cx="2928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Vodní vír je nebezpečný. 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3108" y="642918"/>
            <a:ext cx="53578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VYSEL     x     VISEL</a:t>
            </a:r>
            <a:endParaRPr lang="cs-CZ" sz="2000" dirty="0"/>
          </a:p>
        </p:txBody>
      </p:sp>
      <p:pic>
        <p:nvPicPr>
          <p:cNvPr id="3" name="Obrázek 2" descr="MH90021581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976" y="1928802"/>
            <a:ext cx="2547945" cy="2547945"/>
          </a:xfrm>
          <a:prstGeom prst="rect">
            <a:avLst/>
          </a:prstGeom>
        </p:spPr>
      </p:pic>
      <p:pic>
        <p:nvPicPr>
          <p:cNvPr id="4" name="Obrázek 3" descr="MH900334794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6446" y="2285992"/>
            <a:ext cx="2333631" cy="233363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71538" y="5286388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věšáku visel klobouk.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29256" y="5286388"/>
            <a:ext cx="3500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Vysel více druhů bylinek.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1714488"/>
            <a:ext cx="7929618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v_sej mák, v_dat knihy, </a:t>
            </a:r>
            <a:r>
              <a:rPr lang="cs-CZ" sz="2800" dirty="0" smtClean="0"/>
              <a:t>v_děla </a:t>
            </a:r>
            <a:r>
              <a:rPr lang="cs-CZ" sz="2800" dirty="0"/>
              <a:t>jsem tě, v_maluj omalovánku, v_piš složenku, v_tři kuchyň, brzy si </a:t>
            </a:r>
            <a:r>
              <a:rPr lang="cs-CZ" sz="2800" dirty="0" err="1"/>
              <a:t>zv</a:t>
            </a:r>
            <a:r>
              <a:rPr lang="cs-CZ" sz="2800" dirty="0"/>
              <a:t>_</a:t>
            </a:r>
            <a:r>
              <a:rPr lang="cs-CZ" sz="2800" dirty="0" err="1"/>
              <a:t>kneš</a:t>
            </a:r>
            <a:r>
              <a:rPr lang="cs-CZ" sz="2800" dirty="0"/>
              <a:t>, </a:t>
            </a:r>
            <a:r>
              <a:rPr lang="cs-CZ" sz="2800" dirty="0" err="1"/>
              <a:t>záv</a:t>
            </a:r>
            <a:r>
              <a:rPr lang="cs-CZ" sz="2800" dirty="0"/>
              <a:t>_</a:t>
            </a:r>
            <a:r>
              <a:rPr lang="cs-CZ" sz="2800" dirty="0" err="1"/>
              <a:t>st</a:t>
            </a:r>
            <a:r>
              <a:rPr lang="cs-CZ" sz="2800" dirty="0"/>
              <a:t>, </a:t>
            </a:r>
            <a:r>
              <a:rPr lang="cs-CZ" sz="2800" dirty="0" err="1"/>
              <a:t>nepřežv</a:t>
            </a:r>
            <a:r>
              <a:rPr lang="cs-CZ" sz="2800" dirty="0"/>
              <a:t>_kuj, všechno v_š, severní v_</a:t>
            </a:r>
            <a:r>
              <a:rPr lang="cs-CZ" sz="2800" dirty="0" err="1"/>
              <a:t>tr</a:t>
            </a:r>
            <a:r>
              <a:rPr lang="cs-CZ" sz="2800" dirty="0"/>
              <a:t>, dlouhá </a:t>
            </a:r>
            <a:r>
              <a:rPr lang="cs-CZ" sz="2800" dirty="0" err="1"/>
              <a:t>chv</a:t>
            </a:r>
            <a:r>
              <a:rPr lang="cs-CZ" sz="2800" dirty="0"/>
              <a:t>_</a:t>
            </a:r>
            <a:r>
              <a:rPr lang="cs-CZ" sz="2800" dirty="0" err="1"/>
              <a:t>le</a:t>
            </a:r>
            <a:r>
              <a:rPr lang="cs-CZ" sz="2800" dirty="0"/>
              <a:t>, to je ale v_</a:t>
            </a:r>
            <a:r>
              <a:rPr lang="cs-CZ" sz="2800" dirty="0" err="1"/>
              <a:t>heň</a:t>
            </a:r>
            <a:r>
              <a:rPr lang="cs-CZ" sz="2800" dirty="0"/>
              <a:t>, v_měnit řidičský průkaz, </a:t>
            </a:r>
            <a:r>
              <a:rPr lang="cs-CZ" sz="2800" dirty="0" err="1"/>
              <a:t>zv</a:t>
            </a:r>
            <a:r>
              <a:rPr lang="cs-CZ" sz="2800" dirty="0"/>
              <a:t>_kat si, mentolová </a:t>
            </a:r>
            <a:r>
              <a:rPr lang="cs-CZ" sz="2800" dirty="0" err="1"/>
              <a:t>žv</a:t>
            </a:r>
            <a:r>
              <a:rPr lang="cs-CZ" sz="2800" dirty="0"/>
              <a:t>_kačka, v_</a:t>
            </a:r>
            <a:r>
              <a:rPr lang="cs-CZ" sz="2800" dirty="0" err="1"/>
              <a:t>soký</a:t>
            </a:r>
            <a:r>
              <a:rPr lang="cs-CZ" sz="2800" dirty="0"/>
              <a:t> panelák, b_t hubený jako v_</a:t>
            </a:r>
            <a:r>
              <a:rPr lang="cs-CZ" sz="2800" dirty="0" err="1"/>
              <a:t>žle</a:t>
            </a:r>
            <a:r>
              <a:rPr lang="cs-CZ" sz="2800" dirty="0"/>
              <a:t>, v_kázat ven, dětský </a:t>
            </a:r>
            <a:r>
              <a:rPr lang="cs-CZ" sz="2800" dirty="0" err="1"/>
              <a:t>pov</a:t>
            </a:r>
            <a:r>
              <a:rPr lang="cs-CZ" sz="2800" dirty="0"/>
              <a:t>_k, v_klají se zuby, v_</a:t>
            </a:r>
            <a:r>
              <a:rPr lang="cs-CZ" sz="2800" dirty="0" err="1"/>
              <a:t>ří</a:t>
            </a:r>
            <a:r>
              <a:rPr lang="cs-CZ" sz="2800" dirty="0"/>
              <a:t> zobák, v_</a:t>
            </a:r>
            <a:r>
              <a:rPr lang="cs-CZ" sz="2800" dirty="0" err="1"/>
              <a:t>loha</a:t>
            </a:r>
            <a:r>
              <a:rPr lang="cs-CZ" sz="2800" dirty="0"/>
              <a:t> je v_zdobená, zralé v_</a:t>
            </a:r>
            <a:r>
              <a:rPr lang="cs-CZ" sz="2800" dirty="0" err="1"/>
              <a:t>šně</a:t>
            </a:r>
            <a:r>
              <a:rPr lang="cs-CZ" sz="2800" dirty="0"/>
              <a:t> a hroznové v_no, v_stavené obrazy, v_</a:t>
            </a:r>
            <a:r>
              <a:rPr lang="cs-CZ" sz="2800" dirty="0" err="1"/>
              <a:t>deňský</a:t>
            </a:r>
            <a:r>
              <a:rPr lang="cs-CZ" sz="2800" dirty="0"/>
              <a:t> kostel, v_sutá lanovka, obrázky v_sely na stěnách.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428604"/>
            <a:ext cx="79296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Lucida Handwriting" pitchFamily="66" charset="0"/>
              </a:rPr>
              <a:t>Doplňte  y,ý  nebo  i,í  a  zdůvodněte.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4414" y="1714488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14612" y="1714488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00562" y="1714488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15140" y="1714488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71802" y="2143116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86380" y="2143116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85852" y="2571744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86050" y="2571744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00562" y="2571744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14414" y="3000372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15140" y="2571744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57554" y="3000372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86380" y="3000372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286512" y="3000372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28860" y="3429000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29256" y="3429000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15140" y="3429000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28860" y="3857628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86314" y="3857628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715008" y="3857628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571604" y="4286256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214546" y="4286256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357686" y="4286256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00760" y="4286256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214414" y="4714884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714744" y="4714884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357950" y="4714884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143768" y="4714884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285984" y="5143512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714876" y="5143512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214414" y="5572140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00"/>
                            </p:stCondLst>
                            <p:childTnLst>
                              <p:par>
                                <p:cTn id="5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500"/>
                            </p:stCondLst>
                            <p:childTnLst>
                              <p:par>
                                <p:cTn id="7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500"/>
                            </p:stCondLst>
                            <p:childTnLst>
                              <p:par>
                                <p:cTn id="10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000"/>
                            </p:stCondLst>
                            <p:childTnLst>
                              <p:par>
                                <p:cTn id="10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500"/>
                            </p:stCondLst>
                            <p:childTnLst>
                              <p:par>
                                <p:cTn id="1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000"/>
                            </p:stCondLst>
                            <p:childTnLst>
                              <p:par>
                                <p:cTn id="1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500"/>
                            </p:stCondLst>
                            <p:childTnLst>
                              <p:par>
                                <p:cTn id="1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500"/>
                            </p:stCondLst>
                            <p:childTnLst>
                              <p:par>
                                <p:cTn id="13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1000"/>
                            </p:stCondLst>
                            <p:childTnLst>
                              <p:par>
                                <p:cTn id="14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1500"/>
                            </p:stCondLst>
                            <p:childTnLst>
                              <p:par>
                                <p:cTn id="14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500"/>
                            </p:stCondLst>
                            <p:childTnLst>
                              <p:par>
                                <p:cTn id="15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64278" y="1844824"/>
            <a:ext cx="39290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Obrázky použité z otevřené galerie MS Office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34441" y="6095884"/>
            <a:ext cx="5788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Autorem materiálu a všech jeho součástí, 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ení-li uvedeno jinak, je Mgr. Marie </a:t>
            </a:r>
            <a:r>
              <a:rPr lang="cs-CZ" dirty="0" err="1" smtClean="0"/>
              <a:t>Benabdelmalek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0"/>
            <a:ext cx="749808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203538120"/>
              </p:ext>
            </p:extLst>
          </p:nvPr>
        </p:nvGraphicFramePr>
        <p:xfrm>
          <a:off x="642910" y="928670"/>
          <a:ext cx="8215370" cy="5786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192</TotalTime>
  <Words>424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Prezentace aplikace PowerPoint</vt:lpstr>
      <vt:lpstr>Vyjmenovaná slova po V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root</cp:lastModifiedBy>
  <cp:revision>23</cp:revision>
  <dcterms:created xsi:type="dcterms:W3CDTF">2012-08-15T09:52:46Z</dcterms:created>
  <dcterms:modified xsi:type="dcterms:W3CDTF">2013-06-18T07:13:11Z</dcterms:modified>
</cp:coreProperties>
</file>