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D29376-0A74-46AA-A3AD-B36B95AF978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C725FA-D8C0-4D6A-9D36-518B3803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smtClean="0"/>
              <a:t> Piskačová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Ochrana spotřebitele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364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724516308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Zákony 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ochranu spotřebitele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Ochrana spotřebitele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19.8.2012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základními úkoly zákona na ochranu spotřebitele a ostatními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právními předpisy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909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073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Právní předpisy</a:t>
            </a:r>
          </a:p>
          <a:p>
            <a:endParaRPr lang="cs-CZ" dirty="0" smtClean="0"/>
          </a:p>
          <a:p>
            <a:r>
              <a:rPr lang="cs-CZ" dirty="0" smtClean="0"/>
              <a:t>Zákon na ochranu spotřebitele</a:t>
            </a:r>
          </a:p>
          <a:p>
            <a:endParaRPr lang="cs-CZ" dirty="0" smtClean="0"/>
          </a:p>
          <a:p>
            <a:r>
              <a:rPr lang="cs-CZ" dirty="0" smtClean="0"/>
              <a:t>Zákon o České obchodní inspekci</a:t>
            </a:r>
          </a:p>
          <a:p>
            <a:endParaRPr lang="cs-CZ" dirty="0" smtClean="0"/>
          </a:p>
          <a:p>
            <a:r>
              <a:rPr lang="cs-CZ" dirty="0" smtClean="0"/>
              <a:t>Občanský zákoník</a:t>
            </a:r>
          </a:p>
          <a:p>
            <a:endParaRPr lang="cs-CZ" dirty="0" smtClean="0"/>
          </a:p>
          <a:p>
            <a:r>
              <a:rPr lang="cs-CZ" dirty="0" smtClean="0"/>
              <a:t>Obchodní zákoník</a:t>
            </a:r>
          </a:p>
          <a:p>
            <a:endParaRPr lang="cs-CZ" dirty="0" smtClean="0"/>
          </a:p>
          <a:p>
            <a:r>
              <a:rPr lang="cs-CZ" dirty="0" smtClean="0"/>
              <a:t>Živnostenský zákon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536177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Zákon na ochranu spotřebitele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just"/>
            <a:r>
              <a:rPr lang="cs-CZ" dirty="0" smtClean="0"/>
              <a:t>- stanoví některé podmínky podnikání významné pro ochranu spotřebitele, úkoly veřejné správy v oblasti ochrany spotřebitele, sdružení spotřebitelů nebo jiných právnických osob založených k ochraně spotřebitele.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5289768"/>
          </a:xfrm>
        </p:spPr>
        <p:txBody>
          <a:bodyPr/>
          <a:lstStyle/>
          <a:p>
            <a:pPr algn="just"/>
            <a:r>
              <a:rPr lang="cs-CZ" dirty="0" smtClean="0"/>
              <a:t>Vybraná  ustanovení zákona týkající se povinností při prodeji výrobků, poskytování služeb a ochran spotřebitele: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Prodávající je povinen:</a:t>
            </a:r>
          </a:p>
          <a:p>
            <a:pPr algn="just"/>
            <a:r>
              <a:rPr lang="cs-CZ" dirty="0" smtClean="0"/>
              <a:t>-  prodávat výrobky ve správné hmotnosti, míře nebo množství a umožnit spotřebiteli překontrolovat  si správnost těchto údajů</a:t>
            </a:r>
          </a:p>
          <a:p>
            <a:pPr algn="just"/>
            <a:r>
              <a:rPr lang="cs-CZ" dirty="0" smtClean="0"/>
              <a:t>- prodávat výrobky a poskytovat služby v předepsané nebo schválené jakosti</a:t>
            </a:r>
          </a:p>
          <a:p>
            <a:pPr algn="just"/>
            <a:r>
              <a:rPr lang="cs-CZ" dirty="0" smtClean="0"/>
              <a:t>- prodávat výrobky a poskytovat služby za ceny sjednané v souladu s cenovými přepisy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3617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Zákaz diskriminace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prodávající se nesmí při prodeji výrobků a poskytování služeb chovat v rozporu s dobrými mravy, nesmí žádným způsobem spotřebitele diskriminovat </a:t>
            </a:r>
            <a:r>
              <a:rPr lang="cs-CZ" dirty="0" smtClean="0"/>
              <a:t>(omezovat).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prodávající musí prodat veškeré zboží, které má na prodejně  vystavené a připravené k prodeji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13376" cy="55057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Zákaz nabídky  a prodeje nebezpečných výrobků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nikdo nesmí prodat, nabízet ani darovat nebezpečné výrobky,</a:t>
            </a:r>
          </a:p>
          <a:p>
            <a:pPr algn="just"/>
            <a:r>
              <a:rPr lang="cs-CZ" dirty="0" smtClean="0"/>
              <a:t>- dozví-li se prodávající nebo darující jakékoliv skutečnosti, které nasvědčují tomu, že prodal nebo daroval spotřebiteli nebezpečný výrobek, je povinen bezodkladně jej o tom informovat. Není-li možné informovat jednotlivého spotřebitele, je povinen informovat účinným způsobem spotřebitelskou veřejnost </a:t>
            </a:r>
            <a:r>
              <a:rPr lang="cs-CZ" dirty="0" smtClean="0"/>
              <a:t>(v </a:t>
            </a:r>
            <a:r>
              <a:rPr lang="cs-CZ" dirty="0" smtClean="0"/>
              <a:t>tisku, prostřednictvím rozhlasu a </a:t>
            </a:r>
            <a:r>
              <a:rPr lang="cs-CZ" dirty="0" smtClean="0"/>
              <a:t>televize),</a:t>
            </a:r>
            <a:endParaRPr lang="cs-CZ" dirty="0" smtClean="0"/>
          </a:p>
          <a:p>
            <a:pPr algn="just"/>
            <a:r>
              <a:rPr lang="cs-CZ" dirty="0" smtClean="0"/>
              <a:t>- obdobnou povinnost má i výrobce, dovozce nebo dodavatel.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145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Zákaz klamání spotřebitele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nikdo nesmí klamat spotřebitele, zejména uvádět nepravdivé, nedoložené, neúplné, nepřesné nebo přehnané údaje nebo zamlčet údaje o skutečných vlastnostech výrobků,</a:t>
            </a:r>
          </a:p>
          <a:p>
            <a:pPr algn="just"/>
            <a:r>
              <a:rPr lang="cs-CZ" dirty="0" smtClean="0"/>
              <a:t>- za klamání spotřebitele se také považují nabídky nebo prodej výrobků nebo zboží porušující některá práva duševního vlastnictví, jakož i skladování těchto výrobků,</a:t>
            </a:r>
          </a:p>
          <a:p>
            <a:pPr algn="just"/>
            <a:r>
              <a:rPr lang="cs-CZ" dirty="0" smtClean="0"/>
              <a:t>- odpovědnosti za klamání spotřebitele se nelze </a:t>
            </a:r>
            <a:r>
              <a:rPr lang="cs-CZ" dirty="0" smtClean="0"/>
              <a:t>                       vyhnout s </a:t>
            </a:r>
            <a:r>
              <a:rPr lang="cs-CZ" dirty="0" smtClean="0"/>
              <a:t>odůvodněním, že potřebné údaje neposkytl  výrobce, dovozce, dodavatel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36177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Dozor nad ochranou spotřebitele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dozorem nad dodržováním povinností stanovených zákonem provádí Česká obchodní inspekce, Česká zemědělská a potravinářská inspekce, orgány ochrany veřejného zdraví, orgány veterinární správy, živnostenské úřady a celní orgány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uvedené orgány jsou oprávněny vydávat závazné pokyny k odstranění zjištěných nedostatků, pozastavit prodej, nebo uzavřít prodejnu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</TotalTime>
  <Words>428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Ochrana spotřebitele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spotřebitele</dc:title>
  <dc:creator>SŠGaS06</dc:creator>
  <cp:lastModifiedBy>Dum</cp:lastModifiedBy>
  <cp:revision>12</cp:revision>
  <dcterms:created xsi:type="dcterms:W3CDTF">2013-05-14T09:05:18Z</dcterms:created>
  <dcterms:modified xsi:type="dcterms:W3CDTF">2013-06-18T10:08:28Z</dcterms:modified>
</cp:coreProperties>
</file>