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9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BE1A0-33F9-45E1-85CC-F981516254C3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035-6C80-4F34-AADC-054BC143CF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BE1A0-33F9-45E1-85CC-F981516254C3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035-6C80-4F34-AADC-054BC143CF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BE1A0-33F9-45E1-85CC-F981516254C3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035-6C80-4F34-AADC-054BC143CF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BE1A0-33F9-45E1-85CC-F981516254C3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035-6C80-4F34-AADC-054BC143CF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BE1A0-33F9-45E1-85CC-F981516254C3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035-6C80-4F34-AADC-054BC143CF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BE1A0-33F9-45E1-85CC-F981516254C3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035-6C80-4F34-AADC-054BC143CF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BE1A0-33F9-45E1-85CC-F981516254C3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035-6C80-4F34-AADC-054BC143CF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BE1A0-33F9-45E1-85CC-F981516254C3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035-6C80-4F34-AADC-054BC143CF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BE1A0-33F9-45E1-85CC-F981516254C3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035-6C80-4F34-AADC-054BC143CF8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BE1A0-33F9-45E1-85CC-F981516254C3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035-6C80-4F34-AADC-054BC143CF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BE1A0-33F9-45E1-85CC-F981516254C3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035-6C80-4F34-AADC-054BC143CF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9ABE1A0-33F9-45E1-85CC-F981516254C3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FE71035-6C80-4F34-AADC-054BC143CF8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Lenka </a:t>
            </a:r>
            <a:r>
              <a:rPr lang="cs-CZ" dirty="0" err="1" smtClean="0"/>
              <a:t>Bombera</a:t>
            </a:r>
            <a:r>
              <a:rPr lang="cs-CZ" dirty="0" smtClean="0"/>
              <a:t> Piskačová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Reklamace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41443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3356780894"/>
              </p:ext>
            </p:extLst>
          </p:nvPr>
        </p:nvGraphicFramePr>
        <p:xfrm>
          <a:off x="1143000" y="731838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304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VY_11_INOVACE_OBP48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OBP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Zákony na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ochranu spotřebitele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Reklamace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4.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19.8.2012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 vyřizováním reklamace,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druhy vad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869160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79093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389440" cy="5433784"/>
          </a:xfrm>
        </p:spPr>
        <p:txBody>
          <a:bodyPr/>
          <a:lstStyle/>
          <a:p>
            <a:endParaRPr lang="cs-CZ" dirty="0" smtClean="0"/>
          </a:p>
          <a:p>
            <a:pPr algn="just"/>
            <a:r>
              <a:rPr lang="cs-CZ" dirty="0" smtClean="0">
                <a:solidFill>
                  <a:srgbClr val="FF0000"/>
                </a:solidFill>
              </a:rPr>
              <a:t>REKLAMACE</a:t>
            </a:r>
            <a:r>
              <a:rPr lang="cs-CZ" dirty="0" smtClean="0"/>
              <a:t> =  právní úkon, při kterém smluvní strana závazkového vztahu uplatňuje odpovědnost za vady </a:t>
            </a:r>
            <a:r>
              <a:rPr lang="cs-CZ" dirty="0" smtClean="0"/>
              <a:t>                 v </a:t>
            </a:r>
            <a:r>
              <a:rPr lang="cs-CZ" dirty="0" smtClean="0"/>
              <a:t>plnění.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Způsob reklamace, její oprávněnost a další záležitosti řeší právní předpisy nebo smlouva.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Reklamaci je třeba uplatnit v tzv. reklamační lhůtě, která může být stejně dlouhá jako lhůta záruční. Je ale prekluzivní, takže neuplatněním práva z odpovědnosti za vady zanikají.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5296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692696"/>
            <a:ext cx="8128992" cy="5361776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dirty="0" smtClean="0">
                <a:solidFill>
                  <a:srgbClr val="FF0000"/>
                </a:solidFill>
              </a:rPr>
              <a:t>TERMÍNY PRO VYŘÍZENÍ REKLAMACE: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Zákon na ochranu spotřebitele §19 odst. 3 stanovuje: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Prodávající nebo jím pověřený pracovník rozhodne </a:t>
            </a:r>
            <a:r>
              <a:rPr lang="cs-CZ" dirty="0" smtClean="0"/>
              <a:t>                         o </a:t>
            </a:r>
            <a:r>
              <a:rPr lang="cs-CZ" dirty="0" smtClean="0"/>
              <a:t>reklamaci ihned, ve složitých případech do tří pracovních dnů.</a:t>
            </a:r>
          </a:p>
          <a:p>
            <a:pPr algn="just"/>
            <a:r>
              <a:rPr lang="cs-CZ" dirty="0" smtClean="0"/>
              <a:t>Do této doby se nezapočítává doba přiměřená podle druhu výrobku či služby potřebná k odbornému posouzení vady.</a:t>
            </a:r>
          </a:p>
          <a:p>
            <a:pPr algn="just"/>
            <a:r>
              <a:rPr lang="cs-CZ" dirty="0" smtClean="0"/>
              <a:t>Reklamace včetně odstranění vady musí být vyřízena bez zbytečného odkladu, nejpozději do </a:t>
            </a:r>
            <a:r>
              <a:rPr lang="cs-CZ" dirty="0" smtClean="0"/>
              <a:t>30 dnů </a:t>
            </a:r>
            <a:r>
              <a:rPr lang="cs-CZ" dirty="0" smtClean="0"/>
              <a:t>ode dne uplatnění reklamace, pokud se prodávající se spotřebitelem nedohodne na delší lhůtě. Po uplynutí této lhůty má spotřebitel stejná práva jako by se jednalo o vadu, kterou nelze odstranit.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61733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461448" cy="5649808"/>
          </a:xfrm>
        </p:spPr>
        <p:txBody>
          <a:bodyPr/>
          <a:lstStyle/>
          <a:p>
            <a:r>
              <a:rPr lang="cs-CZ" dirty="0" smtClean="0"/>
              <a:t>Vady:</a:t>
            </a:r>
          </a:p>
          <a:p>
            <a:endParaRPr lang="cs-CZ" dirty="0"/>
          </a:p>
          <a:p>
            <a:pPr algn="just"/>
            <a:r>
              <a:rPr lang="cs-CZ" dirty="0" smtClean="0"/>
              <a:t>- ODSTRANITELNÁ – kupující může požadovat bezplatnou záruční opravu, ve </a:t>
            </a:r>
            <a:r>
              <a:rPr lang="cs-CZ" smtClean="0"/>
              <a:t>specifických </a:t>
            </a:r>
            <a:r>
              <a:rPr lang="cs-CZ" smtClean="0"/>
              <a:t>případech               </a:t>
            </a:r>
            <a:r>
              <a:rPr lang="cs-CZ" dirty="0" smtClean="0"/>
              <a:t>i výměnu, není-li takový postup možný, může kupující žádat o slevu z kupní ceny nebo odstoupení od kupní smlouvy.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-    NEODSTRANITELNÁ -  </a:t>
            </a:r>
          </a:p>
          <a:p>
            <a:pPr algn="just"/>
            <a:r>
              <a:rPr lang="cs-CZ" dirty="0" smtClean="0"/>
              <a:t>A) bránící řádnému užívání věci – dle výběru kupujícího výměna věci nebo odstoupení od smlouvy</a:t>
            </a:r>
          </a:p>
          <a:p>
            <a:pPr algn="just"/>
            <a:r>
              <a:rPr lang="cs-CZ" dirty="0" smtClean="0"/>
              <a:t>B) nebránící řádnému užívání věci – lze žádat výměnu věci, slevu z kupní ceny nebo odstoupení od smlouvy.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03106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26</TotalTime>
  <Words>299</Words>
  <Application>Microsoft Office PowerPoint</Application>
  <PresentationFormat>Předvádění na obrazovce (4:3)</PresentationFormat>
  <Paragraphs>44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Reklamace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Reklamace</dc:title>
  <dc:creator>SŠGaS06</dc:creator>
  <cp:lastModifiedBy>Dum</cp:lastModifiedBy>
  <cp:revision>10</cp:revision>
  <dcterms:created xsi:type="dcterms:W3CDTF">2013-05-28T07:11:30Z</dcterms:created>
  <dcterms:modified xsi:type="dcterms:W3CDTF">2013-06-18T10:13:37Z</dcterms:modified>
</cp:coreProperties>
</file>