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EF92DDA-AF98-4A54-86AC-112CF3A17B85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4810D6D-6513-4F01-99F4-CEBFF36512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Ing.Lenka</a:t>
            </a:r>
            <a:r>
              <a:rPr lang="cs-CZ" dirty="0" smtClean="0"/>
              <a:t>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Pojištění III.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3967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1057418372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VY_11_INOVACE_EKO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EKO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Pojišťovnictví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Funkce pojištění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Ing.Lenka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5.9.2012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se základní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funkcí pojištění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941168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3234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692696"/>
            <a:ext cx="8253536" cy="579382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Pojišťovnictví </a:t>
            </a:r>
          </a:p>
          <a:p>
            <a:endParaRPr lang="cs-CZ" dirty="0"/>
          </a:p>
          <a:p>
            <a:pPr algn="just"/>
            <a:r>
              <a:rPr lang="cs-CZ" dirty="0" smtClean="0"/>
              <a:t>- specifické odvětví národního hospodářství – terciální sektor, které eliminuje či zmírňuje negativní důsledky nahodilých událostí, které mají původ: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v přírodních jevech – požár, vichřice, bouřka, krupobití, povodeň, lavina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- v nedokonalosti lidské společnosti – krádeže, havárie, vandalismus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Význam pojištění spočívá v zabezpečení pojištěného pro případ výše uvedených nepříznivých událostí, likvidace či zmírnění jejich následků.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0315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3568" y="731520"/>
            <a:ext cx="7776864" cy="564980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Způsoby, jak čelit následkům nějaké události:</a:t>
            </a:r>
          </a:p>
          <a:p>
            <a:endParaRPr lang="cs-CZ" dirty="0"/>
          </a:p>
          <a:p>
            <a:r>
              <a:rPr lang="cs-CZ" dirty="0" smtClean="0"/>
              <a:t>- prevence</a:t>
            </a:r>
          </a:p>
          <a:p>
            <a:r>
              <a:rPr lang="cs-CZ" dirty="0" smtClean="0"/>
              <a:t>- potlačování škody</a:t>
            </a:r>
          </a:p>
          <a:p>
            <a:r>
              <a:rPr lang="cs-CZ" dirty="0" smtClean="0"/>
              <a:t>- spoření</a:t>
            </a:r>
          </a:p>
          <a:p>
            <a:r>
              <a:rPr lang="cs-CZ" dirty="0" smtClean="0"/>
              <a:t>- sbírka</a:t>
            </a:r>
          </a:p>
          <a:p>
            <a:r>
              <a:rPr lang="cs-CZ" dirty="0" smtClean="0"/>
              <a:t>- přesun rizika smlouvou</a:t>
            </a:r>
          </a:p>
          <a:p>
            <a:r>
              <a:rPr lang="cs-CZ" dirty="0" smtClean="0"/>
              <a:t>- pojištění v sobě </a:t>
            </a:r>
            <a:r>
              <a:rPr lang="cs-CZ" dirty="0" smtClean="0"/>
              <a:t>(věřím </a:t>
            </a:r>
            <a:r>
              <a:rPr lang="cs-CZ" dirty="0" smtClean="0"/>
              <a:t>si a nepojistím se)</a:t>
            </a:r>
          </a:p>
          <a:p>
            <a:r>
              <a:rPr lang="cs-CZ" dirty="0" smtClean="0"/>
              <a:t>- pojištění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9076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89440" cy="5217760"/>
          </a:xfrm>
        </p:spPr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Funkce pojišťovnictví jako podnikatelské činnosti</a:t>
            </a:r>
          </a:p>
          <a:p>
            <a:pPr algn="ctr"/>
            <a:endParaRPr lang="cs-CZ" dirty="0" smtClean="0"/>
          </a:p>
          <a:p>
            <a:pPr algn="just"/>
            <a:r>
              <a:rPr lang="cs-CZ" dirty="0" smtClean="0"/>
              <a:t>1.) </a:t>
            </a:r>
            <a:r>
              <a:rPr lang="cs-CZ" dirty="0" smtClean="0">
                <a:solidFill>
                  <a:srgbClr val="FF0000"/>
                </a:solidFill>
              </a:rPr>
              <a:t>funkce pojišťovací </a:t>
            </a:r>
            <a:r>
              <a:rPr lang="cs-CZ" dirty="0" smtClean="0"/>
              <a:t>– sjednávání či zprostředkování pojištění, uzavírání pojistných smluv, správa prostředků a poskytování plnění z pojistných událostí včetně obchodní a likvidační činnosti 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2.) </a:t>
            </a:r>
            <a:r>
              <a:rPr lang="cs-CZ" dirty="0" smtClean="0">
                <a:solidFill>
                  <a:srgbClr val="FF0000"/>
                </a:solidFill>
              </a:rPr>
              <a:t>funkce zajišťovací </a:t>
            </a:r>
            <a:r>
              <a:rPr lang="cs-CZ" dirty="0" smtClean="0"/>
              <a:t>– přestavuje rozdělení rizik smlouvami mezi pojišťovnami např. pro likvidaci následků rozsáhlých živelných pohrom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154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8136904" cy="5217760"/>
          </a:xfrm>
        </p:spPr>
        <p:txBody>
          <a:bodyPr/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3.) </a:t>
            </a:r>
            <a:r>
              <a:rPr lang="cs-CZ" dirty="0" smtClean="0">
                <a:solidFill>
                  <a:srgbClr val="FF0000"/>
                </a:solidFill>
              </a:rPr>
              <a:t>funkce zábranná </a:t>
            </a:r>
            <a:r>
              <a:rPr lang="cs-CZ" dirty="0" smtClean="0"/>
              <a:t>– představuje předcházení škodám </a:t>
            </a:r>
            <a:r>
              <a:rPr lang="cs-CZ" dirty="0" err="1" smtClean="0"/>
              <a:t>event</a:t>
            </a:r>
            <a:r>
              <a:rPr lang="cs-CZ" dirty="0" smtClean="0"/>
              <a:t>. jejich  minimalizaci spočívající ve spolupráci </a:t>
            </a:r>
            <a:r>
              <a:rPr lang="cs-CZ" dirty="0" smtClean="0"/>
              <a:t>                        s </a:t>
            </a:r>
            <a:r>
              <a:rPr lang="cs-CZ" dirty="0" smtClean="0"/>
              <a:t>pojištěnci nebo poskytnutí prostředků ze strany pojišťovny na spolufinancování  </a:t>
            </a:r>
          </a:p>
          <a:p>
            <a:pPr algn="just"/>
            <a:r>
              <a:rPr lang="cs-CZ" dirty="0" smtClean="0"/>
              <a:t>Např. zábranné opatření na sjezdovkách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4.) </a:t>
            </a:r>
            <a:r>
              <a:rPr lang="cs-CZ" dirty="0" smtClean="0">
                <a:solidFill>
                  <a:srgbClr val="FF0000"/>
                </a:solidFill>
              </a:rPr>
              <a:t>funkce asistenční </a:t>
            </a:r>
            <a:r>
              <a:rPr lang="cs-CZ" dirty="0" smtClean="0"/>
              <a:t>– </a:t>
            </a:r>
            <a:r>
              <a:rPr lang="cs-CZ" dirty="0" err="1" smtClean="0"/>
              <a:t>asistenční</a:t>
            </a:r>
            <a:r>
              <a:rPr lang="cs-CZ" dirty="0" smtClean="0"/>
              <a:t> služby jsou poskytovány ve stále větší míře v rámci boje o klienty</a:t>
            </a:r>
          </a:p>
          <a:p>
            <a:pPr algn="just"/>
            <a:r>
              <a:rPr lang="cs-CZ" dirty="0" smtClean="0"/>
              <a:t>Např. odvoz </a:t>
            </a:r>
            <a:r>
              <a:rPr lang="cs-CZ" dirty="0" smtClean="0"/>
              <a:t>klienta </a:t>
            </a:r>
            <a:r>
              <a:rPr lang="cs-CZ" dirty="0" smtClean="0"/>
              <a:t>po nehodě</a:t>
            </a:r>
          </a:p>
          <a:p>
            <a:pPr algn="just"/>
            <a:endParaRPr lang="cs-CZ" dirty="0" smtClean="0"/>
          </a:p>
          <a:p>
            <a:pPr algn="just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885384" cy="5505792"/>
          </a:xfrm>
        </p:spPr>
        <p:txBody>
          <a:bodyPr/>
          <a:lstStyle/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5.) </a:t>
            </a:r>
            <a:r>
              <a:rPr lang="cs-CZ" dirty="0" smtClean="0">
                <a:solidFill>
                  <a:srgbClr val="FF0000"/>
                </a:solidFill>
              </a:rPr>
              <a:t>funkce poradenská </a:t>
            </a:r>
            <a:r>
              <a:rPr lang="cs-CZ" dirty="0" smtClean="0"/>
              <a:t>– jedná se o bezplatnou činnost s cílem vytvořit pro FO či PO optimální systém pojištění.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</TotalTime>
  <Words>281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Pojištění III.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Pojištění III.</dc:title>
  <dc:creator>SŠGaS06</dc:creator>
  <cp:lastModifiedBy>Dum</cp:lastModifiedBy>
  <cp:revision>7</cp:revision>
  <dcterms:created xsi:type="dcterms:W3CDTF">2013-05-17T08:52:06Z</dcterms:created>
  <dcterms:modified xsi:type="dcterms:W3CDTF">2013-06-18T10:22:26Z</dcterms:modified>
</cp:coreProperties>
</file>