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4CFD39-5DA4-4C21-A698-3AAFDD148867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F15B79-9E32-486D-A705-B69C5E7209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Ing.Lenka</a:t>
            </a:r>
            <a:r>
              <a:rPr lang="cs-CZ" dirty="0" smtClean="0"/>
              <a:t>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Pojištění IV.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2268660869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VY_11_INOVACE_EKO40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EKO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Pojišťovnictví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Druhy pojištění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Ing.Lenka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5.9.2012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se základními druhy pojištění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941168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6656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druhy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Pojištění majetku a odpovědnost za škody obyvatelstva</a:t>
            </a:r>
            <a:r>
              <a:rPr lang="cs-CZ" dirty="0" smtClean="0"/>
              <a:t>:</a:t>
            </a:r>
          </a:p>
          <a:p>
            <a:pPr algn="just"/>
            <a:r>
              <a:rPr lang="cs-CZ" dirty="0" smtClean="0"/>
              <a:t>- pojištění domácnosti </a:t>
            </a:r>
          </a:p>
          <a:p>
            <a:pPr algn="just"/>
            <a:r>
              <a:rPr lang="cs-CZ" dirty="0" smtClean="0"/>
              <a:t>- pojištění staveb</a:t>
            </a:r>
          </a:p>
          <a:p>
            <a:pPr algn="just"/>
            <a:r>
              <a:rPr lang="cs-CZ" dirty="0" smtClean="0"/>
              <a:t>- pojištění motorových vozidel</a:t>
            </a:r>
          </a:p>
          <a:p>
            <a:pPr algn="just"/>
            <a:r>
              <a:rPr lang="cs-CZ" dirty="0" smtClean="0"/>
              <a:t>- pojištění odpovědnosti za škody z provozu motorových vozidel</a:t>
            </a:r>
          </a:p>
          <a:p>
            <a:pPr algn="just"/>
            <a:r>
              <a:rPr lang="cs-CZ" dirty="0" smtClean="0"/>
              <a:t>- cestovní pojištění</a:t>
            </a:r>
          </a:p>
          <a:p>
            <a:pPr algn="just"/>
            <a:r>
              <a:rPr lang="cs-CZ" dirty="0" smtClean="0"/>
              <a:t>- pojištění odpovědnosti z výkonu povolání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412776"/>
            <a:ext cx="8554152" cy="4686272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Pojištění osob</a:t>
            </a:r>
          </a:p>
          <a:p>
            <a:pPr algn="just"/>
            <a:r>
              <a:rPr lang="cs-CZ" dirty="0" smtClean="0"/>
              <a:t>- úrazové pojištění</a:t>
            </a:r>
          </a:p>
          <a:p>
            <a:pPr algn="just"/>
            <a:r>
              <a:rPr lang="cs-CZ" dirty="0" smtClean="0"/>
              <a:t>- životní pojištění ( pro případ smrti )</a:t>
            </a:r>
          </a:p>
          <a:p>
            <a:pPr algn="just"/>
            <a:r>
              <a:rPr lang="cs-CZ" dirty="0" smtClean="0"/>
              <a:t>- důchodové pojištění – vedle základního důchodu může zabezpečit i vyplácení občasného důchodu a důchodu pro pozůstalé</a:t>
            </a:r>
          </a:p>
          <a:p>
            <a:pPr algn="just"/>
            <a:r>
              <a:rPr lang="cs-CZ" dirty="0" smtClean="0"/>
              <a:t>- pojištění léčebných výloh v zahraničí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Pojištění podnikatelských, průmyslových </a:t>
            </a:r>
            <a:r>
              <a:rPr lang="cs-CZ" dirty="0" smtClean="0">
                <a:solidFill>
                  <a:srgbClr val="FF0000"/>
                </a:solidFill>
              </a:rPr>
              <a:t>                           a </a:t>
            </a:r>
            <a:r>
              <a:rPr lang="cs-CZ" dirty="0" smtClean="0">
                <a:solidFill>
                  <a:srgbClr val="FF0000"/>
                </a:solidFill>
              </a:rPr>
              <a:t>zemědělských rizik</a:t>
            </a:r>
          </a:p>
          <a:p>
            <a:pPr algn="just"/>
            <a:r>
              <a:rPr lang="cs-CZ" dirty="0" smtClean="0"/>
              <a:t>- živelné pojištění </a:t>
            </a:r>
            <a:r>
              <a:rPr lang="cs-CZ" dirty="0" smtClean="0"/>
              <a:t>(zahrnuje </a:t>
            </a:r>
            <a:r>
              <a:rPr lang="cs-CZ" dirty="0" smtClean="0"/>
              <a:t>požár, výbuch, blesk, záplavy, krupobití, laviny, pád stromů či stožárů …)</a:t>
            </a:r>
          </a:p>
          <a:p>
            <a:pPr algn="just"/>
            <a:r>
              <a:rPr lang="cs-CZ" dirty="0" smtClean="0"/>
              <a:t>- pojištění krádeže a vloupání</a:t>
            </a:r>
          </a:p>
          <a:p>
            <a:pPr algn="just"/>
            <a:r>
              <a:rPr lang="cs-CZ" dirty="0" smtClean="0"/>
              <a:t>- dopravní pojištění </a:t>
            </a:r>
            <a:r>
              <a:rPr lang="cs-CZ" dirty="0" smtClean="0"/>
              <a:t>(vztahuje </a:t>
            </a:r>
            <a:r>
              <a:rPr lang="cs-CZ" dirty="0" smtClean="0"/>
              <a:t>se na dopravované věci kromě dopravních prostředků )</a:t>
            </a:r>
          </a:p>
          <a:p>
            <a:pPr algn="just"/>
            <a:r>
              <a:rPr lang="cs-CZ" dirty="0" smtClean="0"/>
              <a:t>- strojní pojištění </a:t>
            </a:r>
            <a:r>
              <a:rPr lang="cs-CZ" dirty="0" smtClean="0"/>
              <a:t>(předmětem </a:t>
            </a:r>
            <a:r>
              <a:rPr lang="cs-CZ" dirty="0" smtClean="0"/>
              <a:t>jsou stroje a jejich příslušenství )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r>
              <a:rPr lang="cs-CZ" dirty="0" smtClean="0"/>
              <a:t>- pojištění odpovědnosti za škody</a:t>
            </a:r>
          </a:p>
          <a:p>
            <a:pPr algn="just"/>
            <a:r>
              <a:rPr lang="cs-CZ" dirty="0" smtClean="0"/>
              <a:t>- úvěrové pojištění ( obsahem je krytí důsledků nesplacení poskytnutého úvěru )</a:t>
            </a:r>
          </a:p>
          <a:p>
            <a:pPr algn="just"/>
            <a:r>
              <a:rPr lang="cs-CZ" dirty="0" smtClean="0"/>
              <a:t>- pojištění pro případ přerušení provozu ( eliminuje následné škody jako důsledky prvotních škod vzniklých riziky živelnými, strojními apod. )</a:t>
            </a:r>
          </a:p>
          <a:p>
            <a:pPr algn="just"/>
            <a:r>
              <a:rPr lang="cs-CZ" dirty="0" smtClean="0"/>
              <a:t>- pojištění zemědělských rizik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Pojišťovací subjekty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Česká pojišťovna</a:t>
            </a:r>
          </a:p>
          <a:p>
            <a:r>
              <a:rPr lang="cs-CZ" dirty="0" smtClean="0"/>
              <a:t>Česká kooperativa</a:t>
            </a:r>
          </a:p>
          <a:p>
            <a:r>
              <a:rPr lang="cs-CZ" dirty="0" err="1" smtClean="0"/>
              <a:t>Nationale</a:t>
            </a:r>
            <a:r>
              <a:rPr lang="cs-CZ" dirty="0" smtClean="0"/>
              <a:t> – </a:t>
            </a:r>
            <a:r>
              <a:rPr lang="cs-CZ" dirty="0" err="1" smtClean="0"/>
              <a:t>Nederlanden</a:t>
            </a:r>
            <a:endParaRPr lang="cs-CZ" dirty="0" smtClean="0"/>
          </a:p>
          <a:p>
            <a:r>
              <a:rPr lang="cs-CZ" dirty="0" smtClean="0"/>
              <a:t>ČSOB pojišťovna</a:t>
            </a:r>
          </a:p>
          <a:p>
            <a:r>
              <a:rPr lang="cs-CZ" dirty="0" err="1" smtClean="0"/>
              <a:t>Allianz</a:t>
            </a:r>
            <a:r>
              <a:rPr lang="cs-CZ" dirty="0" smtClean="0"/>
              <a:t> pojišťovna</a:t>
            </a:r>
          </a:p>
          <a:p>
            <a:r>
              <a:rPr lang="cs-CZ" dirty="0" smtClean="0"/>
              <a:t>Česká </a:t>
            </a:r>
            <a:r>
              <a:rPr lang="cs-CZ" smtClean="0"/>
              <a:t>podnikatelská pojišťovna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</TotalTime>
  <Words>245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Pojištění IV.</vt:lpstr>
      <vt:lpstr>Snímek 2</vt:lpstr>
      <vt:lpstr>Hlavní druhy pojištění</vt:lpstr>
      <vt:lpstr>Snímek 4</vt:lpstr>
      <vt:lpstr>Snímek 5</vt:lpstr>
      <vt:lpstr>Snímek 6</vt:lpstr>
      <vt:lpstr>Pojišťovací subjekty v ČR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Pojištění IV.</dc:title>
  <dc:creator>Lenka Bombera Piskač</dc:creator>
  <cp:lastModifiedBy>Dum</cp:lastModifiedBy>
  <cp:revision>4</cp:revision>
  <dcterms:created xsi:type="dcterms:W3CDTF">2013-05-21T11:36:58Z</dcterms:created>
  <dcterms:modified xsi:type="dcterms:W3CDTF">2013-06-18T10:23:56Z</dcterms:modified>
</cp:coreProperties>
</file>