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2" r:id="rId5"/>
    <p:sldId id="257" r:id="rId6"/>
    <p:sldId id="263" r:id="rId7"/>
    <p:sldId id="261" r:id="rId8"/>
    <p:sldId id="264" r:id="rId9"/>
    <p:sldId id="265" r:id="rId10"/>
  </p:sldIdLst>
  <p:sldSz cx="9144000" cy="6858000" type="screen4x3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706" autoAdjust="0"/>
    <p:restoredTop sz="94660"/>
  </p:normalViewPr>
  <p:slideViewPr>
    <p:cSldViewPr>
      <p:cViewPr varScale="1">
        <p:scale>
          <a:sx n="68" d="100"/>
          <a:sy n="68" d="100"/>
        </p:scale>
        <p:origin x="-6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18542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Jeníková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	VY_32_INOVACE_S3_M_01_PJ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Zavedení matematických pojmů – činitel, činitel, součin.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Žák provádí jednoduché početní operace s přirozenými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čísly.	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Činitel, činitel, součin.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Prezentace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Duben 2012</a:t>
            </a:r>
          </a:p>
        </p:txBody>
      </p:sp>
    </p:spTree>
    <p:extLst>
      <p:ext uri="{BB962C8B-B14F-4D97-AF65-F5344CB8AC3E}">
        <p14:creationId xmlns:p14="http://schemas.microsoft.com/office/powerpoint/2010/main" xmlns="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740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Dvě čísla, která mezi sebou násobíme nazýváme </a:t>
            </a:r>
            <a:r>
              <a:rPr lang="cs-CZ" b="1" dirty="0" smtClean="0">
                <a:solidFill>
                  <a:srgbClr val="00B050"/>
                </a:solidFill>
              </a:rPr>
              <a:t>činitel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rgbClr val="00B050"/>
                </a:solidFill>
              </a:rPr>
              <a:t>činitel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Výsledek po sčítaní je </a:t>
            </a:r>
            <a:r>
              <a:rPr lang="cs-CZ" b="1" dirty="0" smtClean="0">
                <a:solidFill>
                  <a:srgbClr val="FF0000"/>
                </a:solidFill>
              </a:rPr>
              <a:t>součin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sz="10700" dirty="0" smtClean="0">
                <a:solidFill>
                  <a:srgbClr val="00B050"/>
                </a:solidFill>
              </a:rPr>
              <a:t>3 .</a:t>
            </a:r>
            <a:r>
              <a:rPr lang="cs-CZ" sz="10700" dirty="0" smtClean="0"/>
              <a:t>	</a:t>
            </a:r>
            <a:r>
              <a:rPr lang="cs-CZ" sz="10700" dirty="0" smtClean="0">
                <a:solidFill>
                  <a:srgbClr val="00B050"/>
                </a:solidFill>
              </a:rPr>
              <a:t>1</a:t>
            </a:r>
            <a:r>
              <a:rPr lang="cs-CZ" sz="10700" dirty="0" smtClean="0"/>
              <a:t>	=	</a:t>
            </a:r>
            <a:r>
              <a:rPr lang="cs-CZ" sz="10700" b="1" dirty="0" smtClean="0">
                <a:solidFill>
                  <a:srgbClr val="FF0000"/>
                </a:solidFill>
              </a:rPr>
              <a:t>3</a:t>
            </a:r>
            <a:endParaRPr lang="cs-CZ" sz="107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2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násobíme?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9800" dirty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786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Řešení: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Jak nazýváme dvě čísla, která mezi sebou násobíme?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sz="9800" dirty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619672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činitel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724128" y="3068960"/>
            <a:ext cx="2088232" cy="1368152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činitel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121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nazýváme výsledek po násobení?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689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Jak nazýváme výsledek po násobení?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97769"/>
            <a:ext cx="2664296" cy="13681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součin</a:t>
            </a:r>
            <a:endParaRPr lang="cs-CZ" sz="6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109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2		.		2		=		</a:t>
            </a:r>
            <a:r>
              <a:rPr lang="cs-CZ" sz="7200" b="1" dirty="0" smtClean="0"/>
              <a:t>4</a:t>
            </a:r>
            <a:endParaRPr lang="cs-CZ" sz="72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02" y="338280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/>
              <a:t>.</a:t>
            </a:r>
            <a:r>
              <a:rPr lang="cs-CZ" sz="7200" dirty="0" smtClean="0"/>
              <a:t>				=</a:t>
            </a: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903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596459" y="348365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</a:t>
            </a:r>
            <a:r>
              <a:rPr lang="cs-CZ" sz="7200" dirty="0"/>
              <a:t>.</a:t>
            </a:r>
            <a:r>
              <a:rPr lang="cs-CZ" sz="7200" dirty="0" smtClean="0"/>
              <a:t>				=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/>
              <a:t>Doplň správné pojmy pod příklad.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84482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2		</a:t>
            </a:r>
            <a:r>
              <a:rPr lang="cs-CZ" sz="7200" dirty="0"/>
              <a:t>.</a:t>
            </a:r>
            <a:r>
              <a:rPr lang="cs-CZ" sz="7200" dirty="0" smtClean="0"/>
              <a:t>		2		=		4</a:t>
            </a:r>
            <a:endParaRPr lang="cs-CZ" sz="7200" dirty="0"/>
          </a:p>
        </p:txBody>
      </p:sp>
      <p:sp>
        <p:nvSpPr>
          <p:cNvPr id="6" name="Zaoblený obdélník 5"/>
          <p:cNvSpPr/>
          <p:nvPr/>
        </p:nvSpPr>
        <p:spPr>
          <a:xfrm>
            <a:off x="3851920" y="3544555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činitel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295403" y="3482288"/>
            <a:ext cx="1440160" cy="1001363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součin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3584507"/>
            <a:ext cx="1440160" cy="998628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činitel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12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55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 Dvě čísla, která mezi sebou násobíme nazýváme činitel a činitel. Výsledek po sčítaní je součin. 3 . 1 = 3</vt:lpstr>
      <vt:lpstr>       Jak nazýváme dvě čísla, která mezi sebou násobíme?   . </vt:lpstr>
      <vt:lpstr>      Řešení: Jak nazýváme dvě čísla, která mezi sebou násobíme?   . </vt:lpstr>
      <vt:lpstr>Jak nazýváme výsledek po násobení?</vt:lpstr>
      <vt:lpstr>Řešení: Jak nazýváme výsledek po násobení?</vt:lpstr>
      <vt:lpstr>Doplň správné pojmy pod příklad.</vt:lpstr>
      <vt:lpstr>Řešení: Doplň správné pojmy pod příklad.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vitovas</cp:lastModifiedBy>
  <cp:revision>23</cp:revision>
  <cp:lastPrinted>2013-04-21T19:12:58Z</cp:lastPrinted>
  <dcterms:created xsi:type="dcterms:W3CDTF">2013-04-21T17:28:00Z</dcterms:created>
  <dcterms:modified xsi:type="dcterms:W3CDTF">2013-05-23T11:58:02Z</dcterms:modified>
</cp:coreProperties>
</file>