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2" r:id="rId5"/>
    <p:sldId id="257" r:id="rId6"/>
    <p:sldId id="263" r:id="rId7"/>
    <p:sldId id="261" r:id="rId8"/>
    <p:sldId id="264" r:id="rId9"/>
    <p:sldId id="265" r:id="rId10"/>
  </p:sldIdLst>
  <p:sldSz cx="9144000" cy="6858000" type="screen4x3"/>
  <p:notesSz cx="6797675" cy="992822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4706" autoAdjust="0"/>
    <p:restoredTop sz="94660"/>
  </p:normalViewPr>
  <p:slideViewPr>
    <p:cSldViewPr>
      <p:cViewPr varScale="1">
        <p:scale>
          <a:sx n="68" d="100"/>
          <a:sy n="68" d="100"/>
        </p:scale>
        <p:origin x="-60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1760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7346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83177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89104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72754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6935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6514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7234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4497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7886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5843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C2D7EB-02A1-4696-BFCD-AD172257755C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4E3846-82EA-4220-AAAC-FE377C7331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43804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9" name="obrázek 1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51647" y="228600"/>
            <a:ext cx="5640705" cy="1341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781538" y="1707534"/>
            <a:ext cx="8018542" cy="427809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 školy: Základní škola a Mateřská škola Libhošť 90, příspěvková organizace</a:t>
            </a: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Autor:			Mgr. Pavla Jeníková</a:t>
            </a: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 projektu:		Moderní škola</a:t>
            </a: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Registrační číslo projektu:	CZ.1.07/1.4.00/21.3715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Název:			VY_32_INOVACE_S3_M_02_PJ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Anotace:			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Operace s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čísly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			Zavedení matematických pojmů – dělenec, dělitel,</a:t>
            </a:r>
          </a:p>
          <a:p>
            <a:r>
              <a:rPr lang="cs-CZ" sz="1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					</a:t>
            </a:r>
            <a:r>
              <a:rPr lang="cs-CZ" sz="1600" smtClean="0">
                <a:latin typeface="Arial" pitchFamily="34" charset="0"/>
                <a:cs typeface="Arial" pitchFamily="34" charset="0"/>
              </a:rPr>
              <a:t>      podíl.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Očekáváné výstupy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:	Žák provádí jednoduché početní operace s přirozenými </a:t>
            </a:r>
          </a:p>
          <a:p>
            <a:r>
              <a:rPr lang="cs-CZ" sz="1600" dirty="0">
                <a:latin typeface="Arial" pitchFamily="34" charset="0"/>
                <a:cs typeface="Arial" pitchFamily="34" charset="0"/>
              </a:rPr>
              <a:t>			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čísly.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Klíčová slova:		Dělenec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dělitel, podíl.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Druh učebního materiálu:	Prezentace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Ročník:			2.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Datum ověření:		Duben 2012</a:t>
            </a:r>
          </a:p>
        </p:txBody>
      </p:sp>
    </p:spTree>
    <p:extLst>
      <p:ext uri="{BB962C8B-B14F-4D97-AF65-F5344CB8AC3E}">
        <p14:creationId xmlns:p14="http://schemas.microsoft.com/office/powerpoint/2010/main" xmlns="" val="2151687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56490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Dvě čísla, která mezi sebou odečítáme nazýváme </a:t>
            </a:r>
            <a:r>
              <a:rPr lang="cs-CZ" b="1" dirty="0" smtClean="0">
                <a:solidFill>
                  <a:srgbClr val="00B050"/>
                </a:solidFill>
              </a:rPr>
              <a:t>dělenec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smtClean="0"/>
              <a:t>a </a:t>
            </a:r>
            <a:r>
              <a:rPr lang="cs-CZ" b="1" dirty="0" smtClean="0">
                <a:solidFill>
                  <a:srgbClr val="00B050"/>
                </a:solidFill>
              </a:rPr>
              <a:t>dělitel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>Výsledek po sčítaní je </a:t>
            </a:r>
            <a:r>
              <a:rPr lang="cs-CZ" b="1" dirty="0" smtClean="0">
                <a:solidFill>
                  <a:srgbClr val="FF0000"/>
                </a:solidFill>
              </a:rPr>
              <a:t>podíl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sz="10700" dirty="0" smtClean="0">
                <a:solidFill>
                  <a:srgbClr val="00B050"/>
                </a:solidFill>
              </a:rPr>
              <a:t>2</a:t>
            </a:r>
            <a:r>
              <a:rPr lang="cs-CZ" sz="10700" dirty="0" smtClean="0"/>
              <a:t>	:	</a:t>
            </a:r>
            <a:r>
              <a:rPr lang="cs-CZ" sz="10700" dirty="0">
                <a:solidFill>
                  <a:srgbClr val="00B050"/>
                </a:solidFill>
              </a:rPr>
              <a:t>2</a:t>
            </a:r>
            <a:r>
              <a:rPr lang="cs-CZ" sz="10700" dirty="0" smtClean="0"/>
              <a:t>	=	</a:t>
            </a:r>
            <a:r>
              <a:rPr lang="cs-CZ" sz="10700" b="1" dirty="0" smtClean="0">
                <a:solidFill>
                  <a:srgbClr val="FF0000"/>
                </a:solidFill>
              </a:rPr>
              <a:t>1</a:t>
            </a:r>
            <a:endParaRPr lang="cs-CZ" sz="107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01825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Jak nazýváme dvě čísla, která mezi sebou dělíme?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</a:t>
            </a:r>
            <a:r>
              <a:rPr lang="cs-CZ" sz="9800" dirty="0"/>
              <a:t>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1619672" y="3068960"/>
            <a:ext cx="2088232" cy="136815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5724128" y="3068960"/>
            <a:ext cx="2088232" cy="136815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9786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Řešení: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Jak nazýváme dvě čísla, která mezi sebou dělíme?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</a:t>
            </a:r>
            <a:r>
              <a:rPr lang="cs-CZ" sz="9800" dirty="0"/>
              <a:t>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1619672" y="3068960"/>
            <a:ext cx="2088232" cy="136815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dělenec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724128" y="3068960"/>
            <a:ext cx="2088232" cy="136815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dělitel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01213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Jak nazýváme výsledek po dělení?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203848" y="3097769"/>
            <a:ext cx="2664296" cy="136815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6896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Řešení:</a:t>
            </a:r>
            <a:br>
              <a:rPr lang="cs-CZ" dirty="0" smtClean="0"/>
            </a:br>
            <a:r>
              <a:rPr lang="cs-CZ" dirty="0" smtClean="0"/>
              <a:t>Jak nazýváme výsledek po dělení?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203848" y="3097769"/>
            <a:ext cx="2664296" cy="136815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podíl</a:t>
            </a:r>
            <a:endParaRPr lang="cs-CZ" sz="6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11093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správné pojmy pod příklad.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844824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/>
              <a:t>8		:		2		=		</a:t>
            </a:r>
            <a:r>
              <a:rPr lang="cs-CZ" sz="7200" b="1" dirty="0"/>
              <a:t>4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251520" y="3584507"/>
            <a:ext cx="1440160" cy="998628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3851920" y="3544555"/>
            <a:ext cx="1440160" cy="998628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7295403" y="3482288"/>
            <a:ext cx="1440160" cy="1001363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96102" y="3382806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	</a:t>
            </a:r>
            <a:r>
              <a:rPr lang="cs-CZ" sz="7200" dirty="0"/>
              <a:t>:</a:t>
            </a:r>
            <a:r>
              <a:rPr lang="cs-CZ" sz="7200" dirty="0" smtClean="0"/>
              <a:t>				=</a:t>
            </a: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9038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596459" y="3483656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	</a:t>
            </a:r>
            <a:r>
              <a:rPr lang="cs-CZ" sz="7200" dirty="0"/>
              <a:t>:</a:t>
            </a:r>
            <a:r>
              <a:rPr lang="cs-CZ" sz="7200" dirty="0" smtClean="0"/>
              <a:t>				=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Řešení:</a:t>
            </a:r>
            <a:br>
              <a:rPr lang="cs-CZ" dirty="0" smtClean="0"/>
            </a:br>
            <a:r>
              <a:rPr lang="cs-CZ" dirty="0" smtClean="0"/>
              <a:t>Doplň správné pojmy pod příklad.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844824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/>
              <a:t>8		:		2		=		</a:t>
            </a:r>
            <a:r>
              <a:rPr lang="cs-CZ" sz="7200" b="1" dirty="0" smtClean="0"/>
              <a:t>4</a:t>
            </a:r>
            <a:endParaRPr lang="cs-CZ" sz="72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3851920" y="3544555"/>
            <a:ext cx="1440160" cy="998628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dělitel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7295403" y="3482288"/>
            <a:ext cx="1440160" cy="1001363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podíl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51520" y="3584507"/>
            <a:ext cx="1584176" cy="998628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dělenec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16127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Použité zdroje :	</a:t>
            </a:r>
            <a:br>
              <a:rPr lang="cs-CZ" dirty="0" smtClean="0"/>
            </a:br>
            <a:r>
              <a:rPr lang="cs-CZ" sz="3600" dirty="0" smtClean="0"/>
              <a:t>K vytvoření  učebního materiálu byl použit Microsoft PowerPoint a vlastní nápady.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056875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</TotalTime>
  <Words>55</Words>
  <Application>Microsoft Office PowerPoint</Application>
  <PresentationFormat>Předvádění na obrazovce (4:3)</PresentationFormat>
  <Paragraphs>35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 Dvě čísla, která mezi sebou odečítáme nazýváme dělenec a dělitel. Výsledek po sčítaní je podíl. 2 : 2 = 1</vt:lpstr>
      <vt:lpstr>       Jak nazýváme dvě čísla, která mezi sebou dělíme?    : </vt:lpstr>
      <vt:lpstr>      Řešení: Jak nazýváme dvě čísla, která mezi sebou dělíme?   : </vt:lpstr>
      <vt:lpstr>Jak nazýváme výsledek po dělení?</vt:lpstr>
      <vt:lpstr>Řešení: Jak nazýváme výsledek po dělení?</vt:lpstr>
      <vt:lpstr>Doplň správné pojmy pod příklad.</vt:lpstr>
      <vt:lpstr>Řešení: Doplň správné pojmy pod příklad.</vt:lpstr>
      <vt:lpstr>Použité zdroje :  K vytvoření  učebního materiálu byl použit Microsoft PowerPoint a vlastní nápady. 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</dc:creator>
  <cp:lastModifiedBy>vitovas</cp:lastModifiedBy>
  <cp:revision>21</cp:revision>
  <cp:lastPrinted>2013-04-21T19:12:58Z</cp:lastPrinted>
  <dcterms:created xsi:type="dcterms:W3CDTF">2013-04-21T17:28:00Z</dcterms:created>
  <dcterms:modified xsi:type="dcterms:W3CDTF">2013-05-23T12:00:37Z</dcterms:modified>
</cp:coreProperties>
</file>