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6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7" d="100"/>
          <a:sy n="8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798327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Autor:			Mgr. Pavla Jeníková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	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VY_32_INOVACE_S3_M_04_PJ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Anotace:			Obor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ísel do 30, násobení a dělení, používání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matematických pojmů – činitel, činitel, součin, dělenec, </a:t>
            </a: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		dělitel, podíl. Násobilka 2, 3.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Očekáváné výstupy:	Žák násobí a dělí v oboru do 30.	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Klíčová slova:		Vypočítej součin, vypočítej podíl.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Druh učebního materiálu:	Prezentace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Ročník:			2.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Datum ověření:		Květen 2012</a:t>
            </a:r>
          </a:p>
        </p:txBody>
      </p:sp>
    </p:spTree>
    <p:extLst>
      <p:ext uri="{BB962C8B-B14F-4D97-AF65-F5344CB8AC3E}">
        <p14:creationId xmlns:p14="http://schemas.microsoft.com/office/powerpoint/2010/main" val="215168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9 a druhý 3.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18 a dělitel je 2.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</a:t>
            </a:r>
            <a:r>
              <a:rPr lang="cs-CZ" dirty="0"/>
              <a:t>9</a:t>
            </a:r>
            <a:r>
              <a:rPr lang="cs-CZ" dirty="0" smtClean="0"/>
              <a:t> a druhý 3.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18 a dělitel je 2.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Řešení:	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9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3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27</a:t>
            </a:r>
            <a:endParaRPr lang="cs-CZ" sz="66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18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2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73215" y="245879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z="7200" dirty="0" smtClean="0"/>
              <a:t>.</a:t>
            </a:r>
            <a:endParaRPr lang="cs-CZ" sz="7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73215" y="538511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sz="72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9925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40</Words>
  <Application>Microsoft Office PowerPoint</Application>
  <PresentationFormat>Předvádění na obrazovce (4:3)</PresentationFormat>
  <Paragraphs>43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Matematická rozcvička</vt:lpstr>
      <vt:lpstr>Řešení: 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23</cp:revision>
  <cp:lastPrinted>2013-04-21T19:12:58Z</cp:lastPrinted>
  <dcterms:created xsi:type="dcterms:W3CDTF">2013-04-21T17:28:00Z</dcterms:created>
  <dcterms:modified xsi:type="dcterms:W3CDTF">2013-05-23T11:02:26Z</dcterms:modified>
</cp:coreProperties>
</file>