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0" r:id="rId4"/>
    <p:sldId id="269" r:id="rId5"/>
    <p:sldId id="272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 varScale="1">
        <p:scale>
          <a:sx n="87" d="100"/>
          <a:sy n="8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76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34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177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1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75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93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514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23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49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88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84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38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" name="obrázek 1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1647" y="228600"/>
            <a:ext cx="5640705" cy="134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781538" y="1707534"/>
            <a:ext cx="7983276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školy: Základní škola a Mateřská škola Libhošť 90, příspěvková organizace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Autor:			Mgr. Pavla Jeníková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projektu:		Moderní škola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Registrační číslo projektu:	CZ.1.07/1.4.00/21.3715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Název:		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VY_32_INOVACE_S3_M_06_PJ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Anotace:			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Operace s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čísly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r>
              <a:rPr lang="cs-CZ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		Obor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ísel do 50, násobení a dělení, používání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			matematických pojmů – činitel, činitel, součin, dělenec, </a:t>
            </a:r>
          </a:p>
          <a:p>
            <a:r>
              <a:rPr lang="cs-CZ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		dělitel, podíl. Násobilka 5.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Očekáváné výstupy:	Žák násobí a dělí v oboru do 50.	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Klíčová slova:		Vypočítej součin, vypočítej podíl.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Druh učebního materiálu:	Prezentace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Ročník:			2.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Datum ověření:		Červen 2012</a:t>
            </a:r>
          </a:p>
        </p:txBody>
      </p:sp>
    </p:spTree>
    <p:extLst>
      <p:ext uri="{BB962C8B-B14F-4D97-AF65-F5344CB8AC3E}">
        <p14:creationId xmlns:p14="http://schemas.microsoft.com/office/powerpoint/2010/main" val="215168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	Jeden činitel je 7 a druhý 5.</a:t>
            </a:r>
            <a:br>
              <a:rPr lang="cs-CZ" dirty="0" smtClean="0"/>
            </a:br>
            <a:r>
              <a:rPr lang="cs-CZ" dirty="0" smtClean="0"/>
              <a:t>		Vypočítej </a:t>
            </a:r>
            <a:r>
              <a:rPr lang="cs-CZ" b="1" dirty="0" smtClean="0"/>
              <a:t>součin</a:t>
            </a:r>
            <a:r>
              <a:rPr lang="cs-CZ" dirty="0" smtClean="0"/>
              <a:t> těchto 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2.	Dělenec je 45 a dělitel je 5.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Vypočítej </a:t>
            </a:r>
            <a:r>
              <a:rPr lang="cs-CZ" b="1" dirty="0" smtClean="0"/>
              <a:t>podíl</a:t>
            </a:r>
            <a:r>
              <a:rPr lang="cs-CZ" dirty="0" smtClean="0"/>
              <a:t> těchto čísel.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Matematická rozcvička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3568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779912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804248" y="263691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83568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785383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804248" y="551723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274485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	Jeden činitel je </a:t>
            </a:r>
            <a:r>
              <a:rPr lang="cs-CZ" dirty="0"/>
              <a:t>7</a:t>
            </a:r>
            <a:r>
              <a:rPr lang="cs-CZ" dirty="0" smtClean="0"/>
              <a:t> a druhý 5.</a:t>
            </a:r>
            <a:br>
              <a:rPr lang="cs-CZ" dirty="0" smtClean="0"/>
            </a:br>
            <a:r>
              <a:rPr lang="cs-CZ" dirty="0" smtClean="0"/>
              <a:t>		Vypočítej </a:t>
            </a:r>
            <a:r>
              <a:rPr lang="cs-CZ" b="1" smtClean="0"/>
              <a:t>součin</a:t>
            </a:r>
            <a:r>
              <a:rPr lang="cs-CZ" smtClean="0"/>
              <a:t> těchto </a:t>
            </a:r>
            <a:r>
              <a:rPr lang="cs-CZ" dirty="0" smtClean="0"/>
              <a:t>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2.	Dělenec je 45 a dělitel je 5.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Vypočítej </a:t>
            </a:r>
            <a:r>
              <a:rPr lang="cs-CZ" b="1" dirty="0" smtClean="0"/>
              <a:t>podíl</a:t>
            </a:r>
            <a:r>
              <a:rPr lang="cs-CZ" dirty="0" smtClean="0"/>
              <a:t> těchto čísel.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Řešení:	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3568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7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779912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5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804248" y="263691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chemeClr val="tx1"/>
                </a:solidFill>
              </a:rPr>
              <a:t>35</a:t>
            </a:r>
            <a:endParaRPr lang="cs-CZ" sz="66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83568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45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785383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5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804248" y="551723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73215" y="2458794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sz="7200" dirty="0" smtClean="0"/>
              <a:t>.</a:t>
            </a:r>
            <a:endParaRPr lang="cs-CZ" sz="7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273215" y="5385119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sz="72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69925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	Jeden činitel je 5 a druhý 5.</a:t>
            </a:r>
            <a:br>
              <a:rPr lang="cs-CZ" dirty="0" smtClean="0"/>
            </a:br>
            <a:r>
              <a:rPr lang="cs-CZ" dirty="0" smtClean="0"/>
              <a:t>		Vypočítej </a:t>
            </a:r>
            <a:r>
              <a:rPr lang="cs-CZ" b="1" dirty="0" smtClean="0"/>
              <a:t>součin</a:t>
            </a:r>
            <a:r>
              <a:rPr lang="cs-CZ" dirty="0" smtClean="0"/>
              <a:t> těchto 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2.	Dělenec je 30 a dělitel je 5.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Vypočítej </a:t>
            </a:r>
            <a:r>
              <a:rPr lang="cs-CZ" b="1" dirty="0" smtClean="0"/>
              <a:t>podíl</a:t>
            </a:r>
            <a:r>
              <a:rPr lang="cs-CZ" dirty="0" smtClean="0"/>
              <a:t> těchto čísel.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Matematická rozcvička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3568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779912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804248" y="263691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83568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785383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804248" y="551723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39773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	Jeden činitel je 5 a druhý 5.</a:t>
            </a:r>
            <a:br>
              <a:rPr lang="cs-CZ" dirty="0" smtClean="0"/>
            </a:br>
            <a:r>
              <a:rPr lang="cs-CZ" dirty="0" smtClean="0"/>
              <a:t>		Vypočítej </a:t>
            </a:r>
            <a:r>
              <a:rPr lang="cs-CZ" b="1" dirty="0" smtClean="0"/>
              <a:t>součin</a:t>
            </a:r>
            <a:r>
              <a:rPr lang="cs-CZ" dirty="0" smtClean="0"/>
              <a:t> těchto 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2.	Dělenec je 30 a dělitel je 5.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Vypočítej </a:t>
            </a:r>
            <a:r>
              <a:rPr lang="cs-CZ" b="1" dirty="0" smtClean="0"/>
              <a:t>podíl</a:t>
            </a:r>
            <a:r>
              <a:rPr lang="cs-CZ" dirty="0" smtClean="0"/>
              <a:t> těchto čísel.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Řešení:	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3568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5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779912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5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804248" y="263691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chemeClr val="tx1"/>
                </a:solidFill>
              </a:rPr>
              <a:t>25</a:t>
            </a:r>
            <a:endParaRPr lang="cs-CZ" sz="66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83568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30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785383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5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804248" y="551723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chemeClr val="tx1"/>
                </a:solidFill>
              </a:rPr>
              <a:t>6</a:t>
            </a:r>
            <a:endParaRPr lang="cs-CZ" sz="6600" b="1" dirty="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73215" y="2458794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sz="7200" dirty="0" smtClean="0"/>
              <a:t>.</a:t>
            </a:r>
            <a:endParaRPr lang="cs-CZ" sz="7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273215" y="5385119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sz="72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85321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 :	</a:t>
            </a:r>
            <a:br>
              <a:rPr lang="cs-CZ" dirty="0" smtClean="0"/>
            </a:br>
            <a:r>
              <a:rPr lang="cs-CZ" sz="3600" dirty="0" smtClean="0"/>
              <a:t>K vytvoření  učebního materiálu byl použit Microsoft PowerPoint a vlastní nápady.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568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62</Words>
  <Application>Microsoft Office PowerPoint</Application>
  <PresentationFormat>Předvádění na obrazovce (4:3)</PresentationFormat>
  <Paragraphs>70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Matematická rozcvička</vt:lpstr>
      <vt:lpstr>Řešení: </vt:lpstr>
      <vt:lpstr>Matematická rozcvička</vt:lpstr>
      <vt:lpstr>Řešení: </vt:lpstr>
      <vt:lpstr>Použité zdroje :  K vytvoření  učebního materiálu byl použit Microsoft PowerPoint a vlastní nápady.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</dc:creator>
  <cp:lastModifiedBy>Pavla Jeníková</cp:lastModifiedBy>
  <cp:revision>28</cp:revision>
  <cp:lastPrinted>2013-04-21T19:12:58Z</cp:lastPrinted>
  <dcterms:created xsi:type="dcterms:W3CDTF">2013-04-21T17:28:00Z</dcterms:created>
  <dcterms:modified xsi:type="dcterms:W3CDTF">2013-05-23T11:03:03Z</dcterms:modified>
</cp:coreProperties>
</file>