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  <p:sldId id="269" r:id="rId3"/>
    <p:sldId id="274" r:id="rId4"/>
    <p:sldId id="265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382" autoAdjust="0"/>
    <p:restoredTop sz="94660"/>
  </p:normalViewPr>
  <p:slideViewPr>
    <p:cSldViewPr>
      <p:cViewPr varScale="1">
        <p:scale>
          <a:sx n="87" d="100"/>
          <a:sy n="87" d="100"/>
        </p:scale>
        <p:origin x="-115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17606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73461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3177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89104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754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69357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65144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2347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44977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8865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58434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43804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9" name="obrázek 1" descr="Logolink_horizontal_zaklad_RGB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51647" y="228600"/>
            <a:ext cx="5640705" cy="1341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extovéPole 14"/>
          <p:cNvSpPr txBox="1"/>
          <p:nvPr/>
        </p:nvSpPr>
        <p:spPr>
          <a:xfrm>
            <a:off x="781538" y="1707534"/>
            <a:ext cx="7577715" cy="504753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Název školy: Základní škola a Mateřská škola Libhošť 90, příspěvková organizace</a:t>
            </a:r>
          </a:p>
          <a:p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Autor:			Mgr. Pavla Jeníková</a:t>
            </a:r>
          </a:p>
          <a:p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Název projektu:		Moderní škola</a:t>
            </a:r>
          </a:p>
          <a:p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Registrační číslo projektu:	CZ.1.07/1.4.00/21.3715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Název:			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VY_32_INOVACE_S3_M_08_PJ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Anotace:			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Operace s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čísly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		Obor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č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ísel do 100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, sčítání, odčítání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, násobení, dělení,</a:t>
            </a:r>
          </a:p>
          <a:p>
            <a:r>
              <a:rPr lang="cs-CZ" sz="1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		používání	matematických pojmů – </a:t>
            </a:r>
          </a:p>
          <a:p>
            <a:r>
              <a:rPr lang="cs-CZ" sz="1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		sčítanec, sčítanec, součet</a:t>
            </a:r>
          </a:p>
          <a:p>
            <a:r>
              <a:rPr lang="cs-CZ" sz="1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		menšenec, menšitel, rozdíl</a:t>
            </a:r>
          </a:p>
          <a:p>
            <a:r>
              <a:rPr lang="cs-CZ" sz="1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		činitel, činitel, součin, </a:t>
            </a:r>
          </a:p>
          <a:p>
            <a:r>
              <a:rPr lang="cs-CZ" sz="1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		dělenec, dělitel, podíl. </a:t>
            </a:r>
          </a:p>
          <a:p>
            <a:r>
              <a:rPr lang="cs-CZ" sz="1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		Násobilka 0, 1, 2, 3, 4, 5.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Očekáváné výstupy:		Žák provádí operace s přirozenými čísly, sčítá a odčítá</a:t>
            </a:r>
          </a:p>
          <a:p>
            <a:r>
              <a:rPr lang="cs-CZ" sz="1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		v oboru do 100, bez přechodu i s přechodem přes desítku.</a:t>
            </a:r>
          </a:p>
          <a:p>
            <a:r>
              <a:rPr lang="cs-CZ" sz="1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		Žák násobí a dělí v oboru násobilek 0, 1, 2, 3, 4, 5.	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Klíčová slova:		Vypočítej součin, podíl, součet, rozdíl.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Druh učebního materiálu:</a:t>
            </a:r>
            <a:r>
              <a:rPr lang="cs-CZ" sz="140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1400" smtClean="0">
                <a:latin typeface="Arial" pitchFamily="34" charset="0"/>
                <a:cs typeface="Arial" pitchFamily="34" charset="0"/>
              </a:rPr>
              <a:t>Prezentace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Ročník:			3.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Datum ověření:		Září 2013</a:t>
            </a:r>
          </a:p>
        </p:txBody>
      </p:sp>
    </p:spTree>
    <p:extLst>
      <p:ext uri="{BB962C8B-B14F-4D97-AF65-F5344CB8AC3E}">
        <p14:creationId xmlns:p14="http://schemas.microsoft.com/office/powerpoint/2010/main" val="1174734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968552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1.	Jeden sčítanec je 15 a druhý sčítanec je 7.</a:t>
            </a:r>
            <a:br>
              <a:rPr lang="cs-CZ" dirty="0" smtClean="0"/>
            </a:br>
            <a:r>
              <a:rPr lang="cs-CZ" dirty="0" smtClean="0"/>
              <a:t>		Vypočítej </a:t>
            </a:r>
            <a:r>
              <a:rPr lang="cs-CZ" b="1" dirty="0" smtClean="0"/>
              <a:t>součet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	2.	Menšenec je 35 a menšitel je 30.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Vypočítej </a:t>
            </a:r>
            <a:r>
              <a:rPr lang="cs-CZ" b="1" dirty="0" smtClean="0"/>
              <a:t>rozdíl</a:t>
            </a:r>
            <a:r>
              <a:rPr lang="cs-CZ" dirty="0" smtClean="0"/>
              <a:t>.</a:t>
            </a:r>
            <a:br>
              <a:rPr lang="cs-CZ" dirty="0" smtClean="0"/>
            </a:br>
            <a:r>
              <a:rPr lang="cs-CZ" dirty="0" smtClean="0"/>
              <a:t>	3.	Jeden sčítanec je 82 a druhý sčítanec je 6.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Vypočítej </a:t>
            </a:r>
            <a:r>
              <a:rPr lang="cs-CZ" b="1" dirty="0" smtClean="0"/>
              <a:t>součet</a:t>
            </a:r>
            <a:r>
              <a:rPr lang="cs-CZ" dirty="0" smtClean="0"/>
              <a:t>.</a:t>
            </a:r>
            <a:br>
              <a:rPr lang="cs-CZ" dirty="0" smtClean="0"/>
            </a:br>
            <a:r>
              <a:rPr lang="cs-CZ" dirty="0" smtClean="0"/>
              <a:t>	4.	Menšenec </a:t>
            </a:r>
            <a:r>
              <a:rPr lang="cs-CZ" dirty="0"/>
              <a:t>je </a:t>
            </a:r>
            <a:r>
              <a:rPr lang="cs-CZ" dirty="0" smtClean="0"/>
              <a:t>66 </a:t>
            </a:r>
            <a:r>
              <a:rPr lang="cs-CZ" dirty="0"/>
              <a:t>a </a:t>
            </a:r>
            <a:r>
              <a:rPr lang="cs-CZ" dirty="0" smtClean="0"/>
              <a:t>menšitel </a:t>
            </a:r>
            <a:r>
              <a:rPr lang="cs-CZ" dirty="0"/>
              <a:t>je </a:t>
            </a:r>
            <a:r>
              <a:rPr lang="cs-CZ" dirty="0" smtClean="0"/>
              <a:t>9.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		Vypočítej </a:t>
            </a:r>
            <a:r>
              <a:rPr lang="cs-CZ" b="1" dirty="0" smtClean="0"/>
              <a:t>rozdíl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5.	Jeden </a:t>
            </a:r>
            <a:r>
              <a:rPr lang="cs-CZ" dirty="0"/>
              <a:t>činitel je </a:t>
            </a:r>
            <a:r>
              <a:rPr lang="cs-CZ" dirty="0" smtClean="0"/>
              <a:t>5 </a:t>
            </a:r>
            <a:r>
              <a:rPr lang="cs-CZ" dirty="0"/>
              <a:t>a druhý činitel je </a:t>
            </a:r>
            <a:r>
              <a:rPr lang="cs-CZ" dirty="0" smtClean="0"/>
              <a:t>8.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		Vypočítej </a:t>
            </a:r>
            <a:r>
              <a:rPr lang="cs-CZ" b="1" dirty="0"/>
              <a:t>součin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	6.	Dělenec je </a:t>
            </a:r>
            <a:r>
              <a:rPr lang="cs-CZ" dirty="0" smtClean="0"/>
              <a:t>40 </a:t>
            </a:r>
            <a:r>
              <a:rPr lang="cs-CZ" dirty="0"/>
              <a:t>a dělitel je </a:t>
            </a:r>
            <a:r>
              <a:rPr lang="cs-CZ" dirty="0" smtClean="0"/>
              <a:t>4.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		Vypočítej </a:t>
            </a:r>
            <a:r>
              <a:rPr lang="cs-CZ" b="1" dirty="0"/>
              <a:t>podíl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7.	</a:t>
            </a:r>
            <a:r>
              <a:rPr lang="cs-CZ" dirty="0"/>
              <a:t>Jeden činitel je </a:t>
            </a:r>
            <a:r>
              <a:rPr lang="cs-CZ" dirty="0" smtClean="0"/>
              <a:t>9 </a:t>
            </a:r>
            <a:r>
              <a:rPr lang="cs-CZ" dirty="0"/>
              <a:t>a druhý činitel je </a:t>
            </a:r>
            <a:r>
              <a:rPr lang="cs-CZ" dirty="0" smtClean="0"/>
              <a:t>0.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		Vypočítej </a:t>
            </a:r>
            <a:r>
              <a:rPr lang="cs-CZ" b="1" dirty="0"/>
              <a:t>součin</a:t>
            </a:r>
            <a:r>
              <a:rPr lang="cs-CZ" dirty="0"/>
              <a:t>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8.	</a:t>
            </a:r>
            <a:r>
              <a:rPr lang="cs-CZ" dirty="0"/>
              <a:t>Dělenec je </a:t>
            </a:r>
            <a:r>
              <a:rPr lang="cs-CZ" dirty="0" smtClean="0"/>
              <a:t>16 </a:t>
            </a:r>
            <a:r>
              <a:rPr lang="cs-CZ" dirty="0"/>
              <a:t>a dělitel je 4.</a:t>
            </a:r>
          </a:p>
          <a:p>
            <a:pPr marL="0" indent="0">
              <a:buNone/>
            </a:pPr>
            <a:r>
              <a:rPr lang="cs-CZ" dirty="0"/>
              <a:t>		Vypočítej </a:t>
            </a:r>
            <a:r>
              <a:rPr lang="cs-CZ" b="1" dirty="0"/>
              <a:t>podíl</a:t>
            </a:r>
            <a:r>
              <a:rPr lang="cs-CZ" dirty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 smtClean="0"/>
              <a:t>Matematická rozcvička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148064" y="2420888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endParaRPr lang="cs-CZ" sz="7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5325015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val="3977329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968552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sz="7000" dirty="0"/>
              <a:t>	</a:t>
            </a:r>
            <a:r>
              <a:rPr lang="cs-CZ" sz="4400" dirty="0" smtClean="0"/>
              <a:t>1.</a:t>
            </a:r>
            <a:r>
              <a:rPr lang="cs-CZ" sz="7000" dirty="0" smtClean="0"/>
              <a:t>		15	 </a:t>
            </a:r>
            <a:r>
              <a:rPr lang="cs-CZ" sz="7000" dirty="0"/>
              <a:t>+</a:t>
            </a:r>
            <a:r>
              <a:rPr lang="cs-CZ" sz="7000" dirty="0" smtClean="0"/>
              <a:t>	 7	 =	</a:t>
            </a:r>
            <a:r>
              <a:rPr lang="cs-CZ" sz="7000" b="1" dirty="0" smtClean="0"/>
              <a:t> 22</a:t>
            </a:r>
            <a:r>
              <a:rPr lang="cs-CZ" sz="7000" dirty="0" smtClean="0"/>
              <a:t>	</a:t>
            </a:r>
            <a:r>
              <a:rPr lang="cs-CZ" sz="7000" dirty="0"/>
              <a:t>	</a:t>
            </a:r>
            <a:r>
              <a:rPr lang="cs-CZ" sz="4400" dirty="0" smtClean="0"/>
              <a:t>2.</a:t>
            </a:r>
            <a:r>
              <a:rPr lang="cs-CZ" sz="7000" dirty="0" smtClean="0"/>
              <a:t>		35	 </a:t>
            </a:r>
            <a:r>
              <a:rPr lang="cs-CZ" sz="7000" dirty="0"/>
              <a:t>-</a:t>
            </a:r>
            <a:r>
              <a:rPr lang="cs-CZ" sz="7000" dirty="0" smtClean="0"/>
              <a:t>	 30	 =	 </a:t>
            </a:r>
            <a:r>
              <a:rPr lang="cs-CZ" sz="7000" b="1" dirty="0" smtClean="0"/>
              <a:t>5</a:t>
            </a:r>
          </a:p>
          <a:p>
            <a:pPr marL="0" indent="0">
              <a:buNone/>
            </a:pPr>
            <a:r>
              <a:rPr lang="cs-CZ" sz="7000" dirty="0"/>
              <a:t>	</a:t>
            </a:r>
            <a:r>
              <a:rPr lang="cs-CZ" sz="4400" dirty="0" smtClean="0"/>
              <a:t>3.</a:t>
            </a:r>
            <a:r>
              <a:rPr lang="cs-CZ" sz="7000" dirty="0" smtClean="0"/>
              <a:t>		82	 +	 6	 =	 </a:t>
            </a:r>
            <a:r>
              <a:rPr lang="cs-CZ" sz="7000" b="1" dirty="0" smtClean="0"/>
              <a:t>88</a:t>
            </a:r>
          </a:p>
          <a:p>
            <a:pPr marL="0" indent="0">
              <a:buNone/>
            </a:pPr>
            <a:r>
              <a:rPr lang="cs-CZ" sz="7000" dirty="0"/>
              <a:t>	</a:t>
            </a:r>
            <a:r>
              <a:rPr lang="cs-CZ" sz="4400" dirty="0" smtClean="0"/>
              <a:t>4.</a:t>
            </a:r>
            <a:r>
              <a:rPr lang="cs-CZ" sz="7000" dirty="0" smtClean="0"/>
              <a:t>		66	 -	 9	 =	 </a:t>
            </a:r>
            <a:r>
              <a:rPr lang="cs-CZ" sz="7000" b="1" dirty="0" smtClean="0"/>
              <a:t>57</a:t>
            </a:r>
          </a:p>
          <a:p>
            <a:pPr marL="0" indent="0">
              <a:buNone/>
            </a:pPr>
            <a:r>
              <a:rPr lang="cs-CZ" sz="7000" dirty="0"/>
              <a:t>	</a:t>
            </a:r>
            <a:r>
              <a:rPr lang="cs-CZ" sz="4400" dirty="0" smtClean="0"/>
              <a:t>5.</a:t>
            </a:r>
            <a:r>
              <a:rPr lang="cs-CZ" sz="7000" dirty="0" smtClean="0"/>
              <a:t>		5	 .	 8	 =	 </a:t>
            </a:r>
            <a:r>
              <a:rPr lang="cs-CZ" sz="7000" b="1" dirty="0" smtClean="0"/>
              <a:t>40</a:t>
            </a:r>
          </a:p>
          <a:p>
            <a:pPr marL="0" indent="0">
              <a:buNone/>
            </a:pPr>
            <a:r>
              <a:rPr lang="cs-CZ" sz="7000" dirty="0"/>
              <a:t>	</a:t>
            </a:r>
            <a:r>
              <a:rPr lang="cs-CZ" sz="4400" dirty="0" smtClean="0"/>
              <a:t>6.</a:t>
            </a:r>
            <a:r>
              <a:rPr lang="cs-CZ" sz="7000" dirty="0" smtClean="0"/>
              <a:t>	</a:t>
            </a:r>
            <a:r>
              <a:rPr lang="cs-CZ" sz="7000" dirty="0"/>
              <a:t>	</a:t>
            </a:r>
            <a:r>
              <a:rPr lang="cs-CZ" sz="7000" dirty="0" smtClean="0"/>
              <a:t>40	 :	 4	 =	 </a:t>
            </a:r>
            <a:r>
              <a:rPr lang="cs-CZ" sz="7000" b="1" dirty="0" smtClean="0"/>
              <a:t>10</a:t>
            </a:r>
          </a:p>
          <a:p>
            <a:pPr marL="0" indent="0">
              <a:buNone/>
            </a:pPr>
            <a:r>
              <a:rPr lang="cs-CZ" sz="7000" dirty="0"/>
              <a:t>	</a:t>
            </a:r>
            <a:r>
              <a:rPr lang="cs-CZ" sz="4400" dirty="0" smtClean="0"/>
              <a:t>7.</a:t>
            </a:r>
            <a:r>
              <a:rPr lang="cs-CZ" sz="7000" dirty="0" smtClean="0"/>
              <a:t>		9	 .	 0	 =	 </a:t>
            </a:r>
            <a:r>
              <a:rPr lang="cs-CZ" sz="7000" b="1" dirty="0" smtClean="0"/>
              <a:t>0</a:t>
            </a:r>
          </a:p>
          <a:p>
            <a:pPr marL="0" indent="0">
              <a:buNone/>
            </a:pPr>
            <a:r>
              <a:rPr lang="cs-CZ" sz="7000" dirty="0" smtClean="0"/>
              <a:t>	</a:t>
            </a:r>
            <a:r>
              <a:rPr lang="cs-CZ" sz="4400" dirty="0" smtClean="0"/>
              <a:t>8.</a:t>
            </a:r>
            <a:r>
              <a:rPr lang="cs-CZ" sz="7000" dirty="0" smtClean="0"/>
              <a:t>		16	 :	 4	  =	 </a:t>
            </a:r>
            <a:r>
              <a:rPr lang="cs-CZ" sz="7000" b="1" dirty="0" smtClean="0"/>
              <a:t>4</a:t>
            </a:r>
            <a:endParaRPr lang="cs-CZ" sz="7000" b="1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/>
              <a:t>Řešení: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2699792" y="2420888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endParaRPr lang="cs-CZ" sz="7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5325015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val="1355979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96752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Použité zdroje :	</a:t>
            </a:r>
            <a:br>
              <a:rPr lang="cs-CZ" dirty="0" smtClean="0"/>
            </a:br>
            <a:r>
              <a:rPr lang="cs-CZ" sz="3600" dirty="0" smtClean="0"/>
              <a:t>K vytvoření  učebního materiálu byl použit Microsoft PowerPoint a vlastní nápady.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056875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256</TotalTime>
  <Words>26</Words>
  <Application>Microsoft Office PowerPoint</Application>
  <PresentationFormat>Předvádění na obrazovce (4:3)</PresentationFormat>
  <Paragraphs>50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Matematická rozcvička</vt:lpstr>
      <vt:lpstr>Řešení:</vt:lpstr>
      <vt:lpstr>Použité zdroje :  K vytvoření  učebního materiálu byl použit Microsoft PowerPoint a vlastní nápady.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pavla</dc:creator>
  <cp:lastModifiedBy>Pavla Jeníková</cp:lastModifiedBy>
  <cp:revision>31</cp:revision>
  <cp:lastPrinted>2013-04-21T19:12:58Z</cp:lastPrinted>
  <dcterms:created xsi:type="dcterms:W3CDTF">2013-04-21T17:28:00Z</dcterms:created>
  <dcterms:modified xsi:type="dcterms:W3CDTF">2013-05-23T11:04:04Z</dcterms:modified>
</cp:coreProperties>
</file>