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3" r:id="rId2"/>
    <p:sldId id="269" r:id="rId3"/>
    <p:sldId id="275" r:id="rId4"/>
    <p:sldId id="276" r:id="rId5"/>
    <p:sldId id="277" r:id="rId6"/>
    <p:sldId id="278" r:id="rId7"/>
    <p:sldId id="27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2" autoAdjust="0"/>
    <p:restoredTop sz="94660"/>
  </p:normalViewPr>
  <p:slideViewPr>
    <p:cSldViewPr>
      <p:cViewPr varScale="1">
        <p:scale>
          <a:sx n="87" d="100"/>
          <a:sy n="87" d="100"/>
        </p:scale>
        <p:origin x="-11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7BEB4-B636-4C4C-AFCF-F732D9F37053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35C64-7B05-4BAC-9BDF-8C9984C43D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152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35C64-7B05-4BAC-9BDF-8C9984C43D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8817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76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346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177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910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75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935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514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23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49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886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D7EB-02A1-4696-BFCD-AD172257755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E3846-82EA-4220-AAAC-FE377C7331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38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9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1647" y="228600"/>
            <a:ext cx="5640705" cy="1341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781538" y="1707534"/>
            <a:ext cx="7577715" cy="50475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Název školy: Základní škola a Mateřská škola Libhošť 90, příspěvková organizace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Autor:			Mgr. Pavla Jeníková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Název projektu:		Moderní škola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Registrační číslo projektu:	CZ.1.07/1.4.00/21.3715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Název:		</a:t>
            </a:r>
            <a:r>
              <a:rPr lang="cs-CZ" sz="140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smtClean="0">
                <a:latin typeface="Arial" pitchFamily="34" charset="0"/>
                <a:cs typeface="Arial" pitchFamily="34" charset="0"/>
              </a:rPr>
              <a:t>VY_32_INOVACE_S3_M_09_PJ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Anotace:			Operace s čísly.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Obor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ísel do 100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, sčítání, odčítání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násobení, dělení,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používání	matematických pojmů – 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sčítanec, sčítanec, součet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menšenec, menšitel, rozdíl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činitel, činitel, součin, 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dělenec, dělitel, podíl. 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Násobilka 0, 1, 2, 3, 4, 5.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Očekáváné výstupy:		Žák provádí operace s přirozenými čísly, sčítá a odčítá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v oboru do 100, bez přechodu i s přechodem přes desítku.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		Žák násobí a dělí v oboru násobilek 0, 1, 2, 3, 4, 5.	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Klíčová slova:		Vypočítej součin, podíl, součet, rozdíl.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Druh učebního materiálu:	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Prezentace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Ročník:			3.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Datum ověření:		Září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2013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7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1.	Jaký je </a:t>
            </a:r>
            <a:r>
              <a:rPr lang="cs-CZ" sz="2900" b="1" dirty="0" smtClean="0"/>
              <a:t>součet</a:t>
            </a:r>
            <a:r>
              <a:rPr lang="cs-CZ" sz="2900" dirty="0" smtClean="0"/>
              <a:t> čísel 37 a 9?</a:t>
            </a:r>
            <a:br>
              <a:rPr lang="cs-CZ" sz="2900" dirty="0" smtClean="0"/>
            </a:br>
            <a:r>
              <a:rPr lang="cs-CZ" sz="2900" dirty="0" smtClean="0"/>
              <a:t>	2.	Menšenec je 73 a rozdíl je 65.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	Vypočítej </a:t>
            </a:r>
            <a:r>
              <a:rPr lang="cs-CZ" sz="2900" b="1" dirty="0" smtClean="0"/>
              <a:t>menšitel?</a:t>
            </a:r>
            <a:r>
              <a:rPr lang="cs-CZ" sz="2900" dirty="0" smtClean="0"/>
              <a:t/>
            </a:r>
            <a:br>
              <a:rPr lang="cs-CZ" sz="2900" dirty="0" smtClean="0"/>
            </a:br>
            <a:r>
              <a:rPr lang="cs-CZ" sz="2900" dirty="0" smtClean="0"/>
              <a:t>	3.	Jeden činitel je 3, součin je 21.</a:t>
            </a:r>
            <a:br>
              <a:rPr lang="cs-CZ" sz="2900" dirty="0" smtClean="0"/>
            </a:br>
            <a:r>
              <a:rPr lang="cs-CZ" sz="2900" dirty="0" smtClean="0"/>
              <a:t>		Vypočítej druhý </a:t>
            </a:r>
            <a:r>
              <a:rPr lang="cs-CZ" sz="2900" b="1" dirty="0" smtClean="0"/>
              <a:t>činitel</a:t>
            </a:r>
            <a:r>
              <a:rPr lang="cs-CZ" sz="2900" dirty="0" smtClean="0"/>
              <a:t>.</a:t>
            </a:r>
            <a:br>
              <a:rPr lang="cs-CZ" sz="2900" dirty="0" smtClean="0"/>
            </a:br>
            <a:r>
              <a:rPr lang="cs-CZ" sz="2900" dirty="0" smtClean="0"/>
              <a:t>	4.	Dělitel je 5, podíl je 5.</a:t>
            </a:r>
            <a:endParaRPr lang="cs-CZ" sz="2900" dirty="0"/>
          </a:p>
          <a:p>
            <a:pPr marL="0" indent="0">
              <a:buNone/>
            </a:pPr>
            <a:r>
              <a:rPr lang="cs-CZ" sz="2900" dirty="0"/>
              <a:t>		</a:t>
            </a:r>
            <a:r>
              <a:rPr lang="cs-CZ" sz="2900" dirty="0" smtClean="0"/>
              <a:t>Vypočítej </a:t>
            </a:r>
            <a:r>
              <a:rPr lang="cs-CZ" sz="2900" b="1" dirty="0" smtClean="0"/>
              <a:t>dělenec</a:t>
            </a:r>
            <a:r>
              <a:rPr lang="cs-CZ" sz="2900" dirty="0" smtClean="0"/>
              <a:t>?</a:t>
            </a:r>
          </a:p>
          <a:p>
            <a:pPr marL="0" indent="0">
              <a:buNone/>
            </a:pPr>
            <a:r>
              <a:rPr lang="cs-CZ" sz="2900" dirty="0"/>
              <a:t>	</a:t>
            </a:r>
            <a:r>
              <a:rPr lang="cs-CZ" sz="2900" dirty="0" smtClean="0"/>
              <a:t>5.	38  +  7  -  9  +  20  +  4  -  50  +  90  -  25  =</a:t>
            </a:r>
          </a:p>
          <a:p>
            <a:pPr marL="0" indent="0">
              <a:buNone/>
            </a:pPr>
            <a:r>
              <a:rPr lang="cs-CZ" dirty="0"/>
              <a:t>	6.	</a:t>
            </a:r>
            <a:r>
              <a:rPr lang="cs-CZ" dirty="0" smtClean="0"/>
              <a:t>(28  -  7)	 +	(90  -  25) 	 =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/>
              <a:t>Matematická rozcvička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242088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39773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1.	 Jaký je </a:t>
            </a:r>
            <a:r>
              <a:rPr lang="cs-CZ" b="1" dirty="0"/>
              <a:t>součet</a:t>
            </a:r>
            <a:r>
              <a:rPr lang="cs-CZ" dirty="0"/>
              <a:t> čísel 37 a 9? </a:t>
            </a: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678123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+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37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9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17032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</a:t>
            </a:r>
            <a:r>
              <a:rPr lang="cs-CZ" sz="4800" b="1" dirty="0" smtClean="0"/>
              <a:t>46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213683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1</a:t>
            </a:r>
            <a:r>
              <a:rPr lang="cs-CZ" dirty="0" smtClean="0"/>
              <a:t>.	Menšenec </a:t>
            </a:r>
            <a:r>
              <a:rPr lang="cs-CZ" dirty="0"/>
              <a:t>je 73 a rozdíl je 65.</a:t>
            </a:r>
          </a:p>
          <a:p>
            <a:pPr marL="0" indent="0">
              <a:buNone/>
            </a:pPr>
            <a:r>
              <a:rPr lang="cs-CZ" dirty="0"/>
              <a:t>		Vypočítej </a:t>
            </a:r>
            <a:r>
              <a:rPr lang="cs-CZ" b="1" dirty="0"/>
              <a:t>menšitel? </a:t>
            </a: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-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3490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73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50131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8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50131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		65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3683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1.	</a:t>
            </a:r>
            <a:r>
              <a:rPr lang="cs-CZ" dirty="0" smtClean="0"/>
              <a:t>Jeden </a:t>
            </a:r>
            <a:r>
              <a:rPr lang="cs-CZ" dirty="0"/>
              <a:t>činitel je 3, součin je 21.</a:t>
            </a:r>
            <a:br>
              <a:rPr lang="cs-CZ" dirty="0"/>
            </a:br>
            <a:r>
              <a:rPr lang="cs-CZ" dirty="0"/>
              <a:t>		Vypočítej druhý </a:t>
            </a:r>
            <a:r>
              <a:rPr lang="cs-CZ" b="1" dirty="0"/>
              <a:t>činitel</a:t>
            </a:r>
            <a:r>
              <a:rPr lang="cs-CZ" dirty="0"/>
              <a:t>. </a:t>
            </a:r>
            <a:r>
              <a:rPr lang="cs-CZ" sz="3600" dirty="0" smtClean="0"/>
              <a:t>	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80781" y="3678123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.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3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</a:t>
            </a:r>
            <a:r>
              <a:rPr lang="cs-CZ" sz="4800" b="1" dirty="0" smtClean="0"/>
              <a:t>7</a:t>
            </a:r>
            <a:r>
              <a:rPr lang="cs-CZ" sz="4800" dirty="0" smtClean="0"/>
              <a:t>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17032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21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3683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	1.	Dělitel je 5, podíl je 5.</a:t>
            </a:r>
          </a:p>
          <a:p>
            <a:pPr marL="0" indent="0">
              <a:buNone/>
            </a:pPr>
            <a:r>
              <a:rPr lang="cs-CZ" dirty="0"/>
              <a:t>		Vypočítej </a:t>
            </a:r>
            <a:r>
              <a:rPr lang="cs-CZ" b="1" dirty="0"/>
              <a:t>dělenec</a:t>
            </a:r>
            <a:r>
              <a:rPr lang="cs-CZ" dirty="0"/>
              <a:t>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380781" y="3678123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:		=</a:t>
            </a:r>
            <a:endParaRPr lang="cs-CZ" sz="4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75667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25</a:t>
            </a:r>
            <a:r>
              <a:rPr lang="cs-CZ" sz="4800" dirty="0" smtClean="0"/>
              <a:t>		</a:t>
            </a:r>
            <a:endParaRPr lang="cs-CZ" sz="4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75667" y="3717032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		5	</a:t>
            </a:r>
            <a:endParaRPr lang="cs-CZ" sz="4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383160" y="3717032"/>
            <a:ext cx="45651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	</a:t>
            </a:r>
            <a:r>
              <a:rPr lang="cs-CZ" sz="4800" dirty="0" smtClean="0"/>
              <a:t>			 5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3683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1200" dirty="0"/>
              <a:t>	</a:t>
            </a:r>
            <a:r>
              <a:rPr lang="cs-CZ" sz="11200" dirty="0" smtClean="0"/>
              <a:t>1.</a:t>
            </a:r>
            <a:r>
              <a:rPr lang="cs-CZ" sz="11200" dirty="0"/>
              <a:t>	</a:t>
            </a:r>
            <a:r>
              <a:rPr lang="cs-CZ" sz="11200" dirty="0" smtClean="0"/>
              <a:t>	37</a:t>
            </a:r>
            <a:r>
              <a:rPr lang="cs-CZ" sz="11200" dirty="0"/>
              <a:t>	</a:t>
            </a:r>
            <a:r>
              <a:rPr lang="cs-CZ" sz="11200" dirty="0" smtClean="0"/>
              <a:t>+</a:t>
            </a:r>
            <a:r>
              <a:rPr lang="cs-CZ" sz="11200" dirty="0"/>
              <a:t>	</a:t>
            </a:r>
            <a:r>
              <a:rPr lang="cs-CZ" sz="11200" dirty="0" smtClean="0"/>
              <a:t>9	=	</a:t>
            </a:r>
            <a:r>
              <a:rPr lang="cs-CZ" sz="11200" b="1" dirty="0" smtClean="0"/>
              <a:t>46</a:t>
            </a:r>
          </a:p>
          <a:p>
            <a:pPr marL="0" indent="0">
              <a:buNone/>
            </a:pPr>
            <a:r>
              <a:rPr lang="cs-CZ" sz="11200" dirty="0" smtClean="0"/>
              <a:t>	</a:t>
            </a:r>
          </a:p>
          <a:p>
            <a:pPr marL="0" indent="0">
              <a:buNone/>
            </a:pPr>
            <a:r>
              <a:rPr lang="cs-CZ" sz="11200" dirty="0"/>
              <a:t>	</a:t>
            </a:r>
            <a:r>
              <a:rPr lang="cs-CZ" sz="11200" dirty="0" smtClean="0"/>
              <a:t>2.</a:t>
            </a:r>
            <a:r>
              <a:rPr lang="cs-CZ" sz="11200" dirty="0"/>
              <a:t>	</a:t>
            </a:r>
            <a:r>
              <a:rPr lang="cs-CZ" sz="11200" dirty="0" smtClean="0"/>
              <a:t>	73</a:t>
            </a:r>
            <a:r>
              <a:rPr lang="cs-CZ" sz="11200" dirty="0"/>
              <a:t>	</a:t>
            </a:r>
            <a:r>
              <a:rPr lang="cs-CZ" sz="11200" dirty="0" smtClean="0"/>
              <a:t>-</a:t>
            </a:r>
            <a:r>
              <a:rPr lang="cs-CZ" sz="11200" dirty="0"/>
              <a:t>	</a:t>
            </a:r>
            <a:r>
              <a:rPr lang="cs-CZ" sz="11200" b="1" dirty="0" smtClean="0"/>
              <a:t>8</a:t>
            </a:r>
            <a:r>
              <a:rPr lang="cs-CZ" sz="11200" dirty="0" smtClean="0"/>
              <a:t> </a:t>
            </a:r>
            <a:r>
              <a:rPr lang="cs-CZ" sz="11200" dirty="0"/>
              <a:t>	</a:t>
            </a:r>
            <a:r>
              <a:rPr lang="cs-CZ" sz="11200" dirty="0" smtClean="0"/>
              <a:t>=	65</a:t>
            </a:r>
          </a:p>
          <a:p>
            <a:pPr marL="0" indent="0">
              <a:buNone/>
            </a:pPr>
            <a:endParaRPr lang="cs-CZ" sz="11200" dirty="0" smtClean="0"/>
          </a:p>
          <a:p>
            <a:pPr marL="0" indent="0">
              <a:buNone/>
            </a:pPr>
            <a:r>
              <a:rPr lang="cs-CZ" sz="11200" dirty="0"/>
              <a:t>	</a:t>
            </a:r>
            <a:r>
              <a:rPr lang="cs-CZ" sz="11200" dirty="0" smtClean="0"/>
              <a:t>3.</a:t>
            </a:r>
            <a:r>
              <a:rPr lang="cs-CZ" sz="11200" dirty="0"/>
              <a:t>	</a:t>
            </a:r>
            <a:r>
              <a:rPr lang="cs-CZ" sz="11200" dirty="0" smtClean="0"/>
              <a:t>	3</a:t>
            </a:r>
            <a:r>
              <a:rPr lang="cs-CZ" sz="11200" dirty="0"/>
              <a:t>	</a:t>
            </a:r>
            <a:r>
              <a:rPr lang="cs-CZ" sz="11200" dirty="0" smtClean="0"/>
              <a:t>.</a:t>
            </a:r>
            <a:r>
              <a:rPr lang="cs-CZ" sz="11200" dirty="0"/>
              <a:t>	</a:t>
            </a:r>
            <a:r>
              <a:rPr lang="cs-CZ" sz="11200" b="1" dirty="0" smtClean="0"/>
              <a:t>7</a:t>
            </a:r>
            <a:r>
              <a:rPr lang="cs-CZ" sz="11200" dirty="0"/>
              <a:t>	</a:t>
            </a:r>
            <a:r>
              <a:rPr lang="cs-CZ" sz="11200" dirty="0" smtClean="0"/>
              <a:t>=	21</a:t>
            </a:r>
          </a:p>
          <a:p>
            <a:pPr marL="0" indent="0">
              <a:buNone/>
            </a:pPr>
            <a:endParaRPr lang="cs-CZ" sz="11200" dirty="0" smtClean="0"/>
          </a:p>
          <a:p>
            <a:pPr marL="0" indent="0">
              <a:buNone/>
            </a:pPr>
            <a:r>
              <a:rPr lang="cs-CZ" sz="11200" dirty="0"/>
              <a:t>	</a:t>
            </a:r>
            <a:r>
              <a:rPr lang="cs-CZ" sz="11200" dirty="0" smtClean="0"/>
              <a:t>4.</a:t>
            </a:r>
            <a:r>
              <a:rPr lang="cs-CZ" sz="11200" dirty="0"/>
              <a:t>	</a:t>
            </a:r>
            <a:r>
              <a:rPr lang="cs-CZ" sz="11200" dirty="0" smtClean="0"/>
              <a:t>	</a:t>
            </a:r>
            <a:r>
              <a:rPr lang="cs-CZ" sz="11200" b="1" dirty="0" smtClean="0"/>
              <a:t>25</a:t>
            </a:r>
            <a:r>
              <a:rPr lang="cs-CZ" sz="11200" dirty="0" smtClean="0"/>
              <a:t>	 :</a:t>
            </a:r>
            <a:r>
              <a:rPr lang="cs-CZ" sz="11200" dirty="0"/>
              <a:t>	</a:t>
            </a:r>
            <a:r>
              <a:rPr lang="cs-CZ" sz="11200" dirty="0" smtClean="0"/>
              <a:t>5</a:t>
            </a:r>
            <a:r>
              <a:rPr lang="cs-CZ" sz="11200" dirty="0"/>
              <a:t>	</a:t>
            </a:r>
            <a:r>
              <a:rPr lang="cs-CZ" sz="11200" dirty="0" smtClean="0"/>
              <a:t>=	5</a:t>
            </a:r>
          </a:p>
          <a:p>
            <a:pPr marL="0" indent="0">
              <a:buNone/>
            </a:pPr>
            <a:endParaRPr lang="cs-CZ" sz="11200" dirty="0" smtClean="0"/>
          </a:p>
          <a:p>
            <a:pPr marL="0" indent="0">
              <a:buNone/>
            </a:pPr>
            <a:r>
              <a:rPr lang="cs-CZ" sz="11200" dirty="0"/>
              <a:t>	</a:t>
            </a:r>
            <a:r>
              <a:rPr lang="cs-CZ" sz="11200" dirty="0" smtClean="0"/>
              <a:t>5.	</a:t>
            </a:r>
            <a:r>
              <a:rPr lang="cs-CZ" sz="11200" dirty="0"/>
              <a:t>	</a:t>
            </a:r>
            <a:r>
              <a:rPr lang="cs-CZ" sz="11200" dirty="0" smtClean="0"/>
              <a:t>				</a:t>
            </a:r>
            <a:r>
              <a:rPr lang="cs-CZ" sz="11200" b="1" dirty="0" smtClean="0"/>
              <a:t>75</a:t>
            </a:r>
          </a:p>
          <a:p>
            <a:pPr marL="0" indent="0">
              <a:buNone/>
            </a:pPr>
            <a:endParaRPr lang="cs-CZ" sz="11200" dirty="0"/>
          </a:p>
          <a:p>
            <a:pPr marL="0" indent="0">
              <a:buNone/>
            </a:pPr>
            <a:r>
              <a:rPr lang="cs-CZ" sz="11200" dirty="0"/>
              <a:t>	</a:t>
            </a:r>
            <a:r>
              <a:rPr lang="cs-CZ" sz="11200" dirty="0" smtClean="0"/>
              <a:t>6.</a:t>
            </a:r>
            <a:r>
              <a:rPr lang="cs-CZ" sz="11200" dirty="0"/>
              <a:t>	</a:t>
            </a:r>
            <a:r>
              <a:rPr lang="cs-CZ" sz="11200" dirty="0" smtClean="0"/>
              <a:t>	(21)</a:t>
            </a:r>
            <a:r>
              <a:rPr lang="cs-CZ" sz="11200" dirty="0"/>
              <a:t>	 +	</a:t>
            </a:r>
            <a:r>
              <a:rPr lang="cs-CZ" sz="11200" dirty="0" smtClean="0"/>
              <a:t>(65)	=	</a:t>
            </a:r>
            <a:r>
              <a:rPr lang="cs-CZ" sz="11200" b="1" dirty="0" smtClean="0"/>
              <a:t>86</a:t>
            </a:r>
            <a:endParaRPr lang="cs-CZ" sz="11200" b="1" dirty="0"/>
          </a:p>
          <a:p>
            <a:pPr marL="0" indent="0">
              <a:buNone/>
            </a:pPr>
            <a:endParaRPr lang="cs-CZ" sz="7000" b="1" dirty="0" smtClean="0"/>
          </a:p>
          <a:p>
            <a:pPr marL="0" indent="0">
              <a:buNone/>
            </a:pPr>
            <a:r>
              <a:rPr lang="cs-CZ" sz="7000" dirty="0" smtClean="0"/>
              <a:t>	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/>
              <a:t>Řešení: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699792" y="242088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48064" y="532501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35597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 :	</a:t>
            </a:r>
            <a:br>
              <a:rPr lang="cs-CZ" dirty="0" smtClean="0"/>
            </a:br>
            <a:r>
              <a:rPr lang="cs-CZ" sz="3600" dirty="0" smtClean="0"/>
              <a:t>K vytvoření  učebního materiálu byl použit Microsoft PowerPoint a vlastní nápady.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5687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43</Words>
  <Application>Microsoft Office PowerPoint</Application>
  <PresentationFormat>Předvádění na obrazovce (4:3)</PresentationFormat>
  <Paragraphs>79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Matematická rozcvička</vt:lpstr>
      <vt:lpstr>Řešení:</vt:lpstr>
      <vt:lpstr>Řešení:</vt:lpstr>
      <vt:lpstr>Řešení:</vt:lpstr>
      <vt:lpstr>Řešení:</vt:lpstr>
      <vt:lpstr>Řešení:</vt:lpstr>
      <vt:lpstr>Použité zdroje :  K vytvoření  učebního materiálu byl použit Microsoft PowerPoint a vlastní nápady.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</dc:creator>
  <cp:lastModifiedBy>Pavla Jeníková</cp:lastModifiedBy>
  <cp:revision>36</cp:revision>
  <cp:lastPrinted>2013-04-21T19:12:58Z</cp:lastPrinted>
  <dcterms:created xsi:type="dcterms:W3CDTF">2013-04-21T17:28:00Z</dcterms:created>
  <dcterms:modified xsi:type="dcterms:W3CDTF">2013-05-23T11:01:03Z</dcterms:modified>
</cp:coreProperties>
</file>