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5" r:id="rId4"/>
    <p:sldId id="274" r:id="rId5"/>
    <p:sldId id="277" r:id="rId6"/>
    <p:sldId id="276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628800"/>
            <a:ext cx="7791364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VY_32_INOVACE_S3_M_17_PJ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Anotace:			Operace s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3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ísel do 100,pamětné sčítání a odčítání dvojciferných čísel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 přechodem přes základ, 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násobení, dělení,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používání matematických pojmů –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Celý obor malé násobilky(0-10).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a odčítá dvojciferná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čísla s přechodem přes základ.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Žák násobí a dělí v oboru celém oboru násobilky.	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Únor 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2013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Menšitel je 22. Menšenec je o 17 větší.</a:t>
            </a:r>
          </a:p>
          <a:p>
            <a:pPr marL="0" indent="0">
              <a:buNone/>
            </a:pPr>
            <a:r>
              <a:rPr lang="cs-CZ" sz="2900" b="1" dirty="0" smtClean="0"/>
              <a:t>		</a:t>
            </a:r>
            <a:r>
              <a:rPr lang="cs-CZ" sz="2900" dirty="0" smtClean="0"/>
              <a:t>Jaký je </a:t>
            </a:r>
            <a:r>
              <a:rPr lang="cs-CZ" sz="2900" b="1" dirty="0" smtClean="0"/>
              <a:t>rozdíl?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2.	Jeden sčítanec 61. Druhý sčítanec je o 25 		menší. Vypočítej </a:t>
            </a:r>
            <a:r>
              <a:rPr lang="cs-CZ" sz="2900" b="1" dirty="0" smtClean="0"/>
              <a:t>součet</a:t>
            </a:r>
            <a:r>
              <a:rPr lang="cs-CZ" sz="2900" dirty="0" smtClean="0"/>
              <a:t>.	</a:t>
            </a:r>
            <a:br>
              <a:rPr lang="cs-CZ" sz="2900" dirty="0" smtClean="0"/>
            </a:br>
            <a:r>
              <a:rPr lang="cs-CZ" sz="2900" dirty="0" smtClean="0"/>
              <a:t>	3.	Dělitel je 5.Podíl je 5.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dělenec</a:t>
            </a:r>
            <a:r>
              <a:rPr lang="cs-CZ" sz="2900" dirty="0" smtClean="0"/>
              <a:t>?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4.	Jeden činitel je 8. Součin je 64.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druhý </a:t>
            </a:r>
            <a:r>
              <a:rPr lang="cs-CZ" sz="2900" b="1" dirty="0" smtClean="0"/>
              <a:t>činitel</a:t>
            </a:r>
            <a:r>
              <a:rPr lang="cs-CZ" sz="2900" dirty="0" smtClean="0"/>
              <a:t>?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30 : 5 . 9 : 6 . 2 : 2 . 8 : 9 	=  </a:t>
            </a:r>
            <a:endParaRPr lang="cs-CZ" sz="2900" b="1" dirty="0" smtClean="0"/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(3 . 5) + (64 : 8) 		=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772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1.</a:t>
            </a:r>
            <a:r>
              <a:rPr lang="cs-CZ" dirty="0"/>
              <a:t>	</a:t>
            </a:r>
            <a:r>
              <a:rPr lang="cs-CZ" dirty="0" smtClean="0"/>
              <a:t>Menšitel </a:t>
            </a:r>
            <a:r>
              <a:rPr lang="cs-CZ" dirty="0"/>
              <a:t>je 22. Menšenec je o </a:t>
            </a:r>
            <a:r>
              <a:rPr lang="cs-CZ" dirty="0" smtClean="0"/>
              <a:t>17 		větší. Jaký </a:t>
            </a:r>
            <a:r>
              <a:rPr lang="cs-CZ" dirty="0"/>
              <a:t>je </a:t>
            </a:r>
            <a:r>
              <a:rPr lang="cs-CZ" b="1" dirty="0"/>
              <a:t>rozdíl?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4725144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-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475824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39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475824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 22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4758243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			</a:t>
            </a:r>
            <a:r>
              <a:rPr lang="cs-CZ" sz="4800" b="1" dirty="0" smtClean="0"/>
              <a:t>17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2996952"/>
            <a:ext cx="55807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Postup: Nejdříve musíme vypočítat </a:t>
            </a:r>
            <a:r>
              <a:rPr lang="cs-CZ" sz="2000" dirty="0" smtClean="0">
                <a:solidFill>
                  <a:srgbClr val="FF0000"/>
                </a:solidFill>
              </a:rPr>
              <a:t>menšenec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83160" y="3397062"/>
            <a:ext cx="4709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22	+	17	=	</a:t>
            </a:r>
            <a:r>
              <a:rPr lang="cs-CZ" sz="2800" dirty="0" smtClean="0">
                <a:solidFill>
                  <a:srgbClr val="FF0000"/>
                </a:solidFill>
              </a:rPr>
              <a:t>39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2.	</a:t>
            </a:r>
            <a:r>
              <a:rPr lang="cs-CZ" dirty="0"/>
              <a:t>Jeden sčítanec 61. Druhý sčítanec je o </a:t>
            </a:r>
            <a:r>
              <a:rPr lang="cs-CZ" dirty="0" smtClean="0"/>
              <a:t>		25 menší</a:t>
            </a:r>
            <a:r>
              <a:rPr lang="cs-CZ" dirty="0"/>
              <a:t>. Vypočítej </a:t>
            </a:r>
            <a:r>
              <a:rPr lang="cs-CZ" b="1" dirty="0"/>
              <a:t>součet</a:t>
            </a:r>
            <a:r>
              <a:rPr lang="cs-CZ" dirty="0"/>
              <a:t>.	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475824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+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483025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61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483025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36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483025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</a:t>
            </a:r>
            <a:r>
              <a:rPr lang="cs-CZ" sz="4800" b="1" dirty="0" smtClean="0"/>
              <a:t>97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39752" y="2996952"/>
            <a:ext cx="55807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Postup: Nejdříve musíme vypočítat druhý </a:t>
            </a:r>
            <a:r>
              <a:rPr lang="cs-CZ" sz="2000" dirty="0" smtClean="0">
                <a:solidFill>
                  <a:srgbClr val="FF0000"/>
                </a:solidFill>
              </a:rPr>
              <a:t>sčítanec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3160" y="3397062"/>
            <a:ext cx="4709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61	-	25	=	</a:t>
            </a:r>
            <a:r>
              <a:rPr lang="cs-CZ" sz="2800" dirty="0" smtClean="0">
                <a:solidFill>
                  <a:srgbClr val="FF0000"/>
                </a:solidFill>
              </a:rPr>
              <a:t>36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</a:t>
            </a:r>
            <a:r>
              <a:rPr lang="cs-CZ" dirty="0"/>
              <a:t>Dělitel je 5.Podíl je 5.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dělenec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25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5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5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	</a:t>
            </a:r>
            <a:r>
              <a:rPr lang="cs-CZ" dirty="0"/>
              <a:t>Jeden činitel je 8. Součin je 64.</a:t>
            </a:r>
          </a:p>
          <a:p>
            <a:pPr marL="0" indent="0">
              <a:buNone/>
            </a:pPr>
            <a:r>
              <a:rPr lang="cs-CZ" dirty="0"/>
              <a:t>		Jaký je druhý </a:t>
            </a:r>
            <a:r>
              <a:rPr lang="cs-CZ" b="1" dirty="0"/>
              <a:t>činitel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.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8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8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</a:t>
            </a:r>
            <a:r>
              <a:rPr lang="cs-CZ" sz="4800" b="1" dirty="0" smtClean="0"/>
              <a:t>	</a:t>
            </a:r>
            <a:r>
              <a:rPr lang="cs-CZ" sz="4800" dirty="0" smtClean="0"/>
              <a:t>	64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	1.	</a:t>
            </a:r>
            <a:r>
              <a:rPr lang="cs-CZ" sz="4000" dirty="0" smtClean="0"/>
              <a:t>39	-	22	=	</a:t>
            </a:r>
            <a:r>
              <a:rPr lang="cs-CZ" sz="4000" b="1" dirty="0" smtClean="0"/>
              <a:t>17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2.	</a:t>
            </a:r>
            <a:r>
              <a:rPr lang="cs-CZ" sz="4000" dirty="0" smtClean="0"/>
              <a:t>61</a:t>
            </a:r>
            <a:r>
              <a:rPr lang="cs-CZ" sz="4000" b="1" dirty="0" smtClean="0"/>
              <a:t>	</a:t>
            </a:r>
            <a:r>
              <a:rPr lang="cs-CZ" sz="4000" dirty="0"/>
              <a:t>+</a:t>
            </a:r>
            <a:r>
              <a:rPr lang="cs-CZ" sz="4000" b="1" dirty="0" smtClean="0"/>
              <a:t>	</a:t>
            </a:r>
            <a:r>
              <a:rPr lang="cs-CZ" sz="4000" dirty="0" smtClean="0"/>
              <a:t>36	=	</a:t>
            </a:r>
            <a:r>
              <a:rPr lang="cs-CZ" sz="4000" b="1" dirty="0" smtClean="0"/>
              <a:t>97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b="1" dirty="0" smtClean="0"/>
              <a:t>25</a:t>
            </a:r>
            <a:r>
              <a:rPr lang="cs-CZ" sz="4000" dirty="0" smtClean="0"/>
              <a:t>	:	5	=	5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8	.	</a:t>
            </a:r>
            <a:r>
              <a:rPr lang="cs-CZ" sz="4000" b="1" dirty="0" smtClean="0"/>
              <a:t>8</a:t>
            </a:r>
            <a:r>
              <a:rPr lang="cs-CZ" sz="4000" dirty="0" smtClean="0"/>
              <a:t>	=	64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	5.	</a:t>
            </a:r>
            <a:r>
              <a:rPr lang="cs-CZ" sz="4000" dirty="0" smtClean="0"/>
              <a:t>30 </a:t>
            </a:r>
            <a:r>
              <a:rPr lang="cs-CZ" sz="4000" dirty="0"/>
              <a:t>: 5 . 9 : 6 . 2 : 2 . 8 : 9</a:t>
            </a:r>
            <a:r>
              <a:rPr lang="cs-CZ" sz="4000" dirty="0" smtClean="0"/>
              <a:t> =	</a:t>
            </a:r>
            <a:r>
              <a:rPr lang="cs-CZ" sz="4000" b="1" dirty="0" smtClean="0"/>
              <a:t>8</a:t>
            </a:r>
            <a:r>
              <a:rPr lang="cs-CZ" sz="4000" dirty="0"/>
              <a:t>	</a:t>
            </a:r>
            <a:r>
              <a:rPr lang="cs-CZ" sz="4000" dirty="0" smtClean="0"/>
              <a:t>6</a:t>
            </a:r>
            <a:r>
              <a:rPr lang="cs-CZ" sz="4000" dirty="0"/>
              <a:t>.	(3 . 5) + (64 : 8) 	</a:t>
            </a:r>
            <a:r>
              <a:rPr lang="cs-CZ" sz="4000" dirty="0" smtClean="0"/>
              <a:t>=</a:t>
            </a:r>
            <a:r>
              <a:rPr lang="cs-CZ" sz="4000" dirty="0"/>
              <a:t> </a:t>
            </a:r>
            <a:r>
              <a:rPr lang="cs-CZ" sz="4000" dirty="0" smtClean="0"/>
              <a:t>		</a:t>
            </a:r>
            <a:r>
              <a:rPr lang="cs-CZ" sz="4000" b="1" dirty="0" smtClean="0"/>
              <a:t>23</a:t>
            </a: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57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59</cp:revision>
  <cp:lastPrinted>2013-04-21T19:12:58Z</cp:lastPrinted>
  <dcterms:created xsi:type="dcterms:W3CDTF">2013-04-21T17:28:00Z</dcterms:created>
  <dcterms:modified xsi:type="dcterms:W3CDTF">2013-05-23T11:08:34Z</dcterms:modified>
</cp:coreProperties>
</file>