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69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EF3C435-0BED-4E29-BB4C-87C7F700CE9F}">
          <p14:sldIdLst>
            <p14:sldId id="256"/>
            <p14:sldId id="257"/>
            <p14:sldId id="258"/>
            <p14:sldId id="259"/>
            <p14:sldId id="260"/>
            <p14:sldId id="267"/>
            <p14:sldId id="268"/>
            <p14:sldId id="269"/>
          </p14:sldIdLst>
        </p14:section>
        <p14:section name="Oddíl bez názvu" id="{529DBCA2-6EEB-4C53-AD78-2EB4A6EC54F0}">
          <p14:sldIdLst>
            <p14:sldId id="265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1512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VY_32_INOVACE_11_Báje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VY_32_INOVACE_11_Báje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ytikas_summit_PJS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91268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použití na interaktivní tabuli</a:t>
            </a:r>
          </a:p>
          <a:p>
            <a:pPr marL="0" indent="0">
              <a:buNone/>
            </a:pPr>
            <a:r>
              <a:rPr lang="cs-CZ" dirty="0" smtClean="0"/>
              <a:t>Český jazyk-literární výchova-Báje</a:t>
            </a:r>
          </a:p>
          <a:p>
            <a:pPr marL="0" indent="0">
              <a:buNone/>
            </a:pPr>
            <a:r>
              <a:rPr lang="cs-CZ" dirty="0" smtClean="0"/>
              <a:t>Pro 4.a 5.ročník ZŠ</a:t>
            </a:r>
          </a:p>
          <a:p>
            <a:pPr marL="0" indent="0">
              <a:buNone/>
            </a:pPr>
            <a:r>
              <a:rPr lang="cs-CZ" dirty="0" smtClean="0"/>
              <a:t>Znaky </a:t>
            </a:r>
            <a:r>
              <a:rPr lang="cs-CZ" dirty="0" err="1" smtClean="0"/>
              <a:t>báje,hrdinové,četba</a:t>
            </a:r>
            <a:r>
              <a:rPr lang="cs-CZ" dirty="0" smtClean="0"/>
              <a:t> ukázky z báje-rozbor </a:t>
            </a:r>
            <a:r>
              <a:rPr lang="cs-CZ" dirty="0" err="1" smtClean="0"/>
              <a:t>textu,opakování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Báje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 smyšlené </a:t>
            </a:r>
            <a:r>
              <a:rPr lang="cs-CZ" dirty="0"/>
              <a:t>vypravování o vzniku </a:t>
            </a:r>
            <a:r>
              <a:rPr lang="cs-CZ" dirty="0" smtClean="0"/>
              <a:t>světa</a:t>
            </a:r>
          </a:p>
          <a:p>
            <a:r>
              <a:rPr lang="cs-CZ" dirty="0" smtClean="0"/>
              <a:t> </a:t>
            </a:r>
            <a:r>
              <a:rPr lang="cs-CZ" dirty="0"/>
              <a:t>životě </a:t>
            </a:r>
            <a:r>
              <a:rPr lang="cs-CZ" dirty="0" smtClean="0"/>
              <a:t>bohů</a:t>
            </a:r>
          </a:p>
          <a:p>
            <a:r>
              <a:rPr lang="cs-CZ" dirty="0" smtClean="0"/>
              <a:t> </a:t>
            </a:r>
            <a:r>
              <a:rPr lang="cs-CZ" dirty="0"/>
              <a:t>stvoření lidí a </a:t>
            </a:r>
            <a:r>
              <a:rPr lang="cs-CZ" dirty="0" smtClean="0"/>
              <a:t>zvířat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vonicka\AppData\Local\Microsoft\Windows\Temporary Internet Files\Content.IE5\ISAGG9W2\MC900412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2" y="4149080"/>
            <a:ext cx="2016125" cy="173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2PRM99UH\MC9003241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658" y="4195768"/>
            <a:ext cx="1827886" cy="167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onicka\AppData\Local\Microsoft\Windows\Temporary Internet Files\Content.IE5\ISAGG9W2\MC9003302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787" y="404664"/>
            <a:ext cx="1674891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onicka\AppData\Local\Microsoft\Windows\Temporary Internet Files\Content.IE5\ISAGG9W2\MC9001959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848" y="404664"/>
            <a:ext cx="1853489" cy="166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onicka\AppData\Local\Microsoft\Windows\Temporary Internet Files\Content.IE5\1SCLKOJX\MC9003122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36912"/>
            <a:ext cx="1827886" cy="1276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onicka\AppData\Local\Microsoft\Windows\Temporary Internet Files\Content.IE5\2PRM99UH\MC9004261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337" y="5019030"/>
            <a:ext cx="1477587" cy="1472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269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</a:t>
            </a:r>
            <a:r>
              <a:rPr lang="cs-CZ" sz="7200" dirty="0" smtClean="0"/>
              <a:t>Báje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81170" y="2053146"/>
            <a:ext cx="4503891" cy="226298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vonicka\AppData\Local\Microsoft\Windows\Temporary Internet Files\Content.IE5\ISAGG9W2\MC900416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2044700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onicka\AppData\Local\Microsoft\Windows\Temporary Internet Files\Content.IE5\2PRM99UH\MC900414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464" y="1604937"/>
            <a:ext cx="1939036" cy="1605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onicka\AppData\Local\Microsoft\Windows\Temporary Internet Files\Content.IE5\1SCLKOJX\MC9004351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453" y="3723509"/>
            <a:ext cx="1774825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onicka\AppData\Local\Microsoft\Windows\Temporary Internet Files\Content.IE5\2PRM99UH\MC900414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423" y="3794634"/>
            <a:ext cx="2344039" cy="187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tužka zahnutá dolů 3"/>
          <p:cNvSpPr/>
          <p:nvPr/>
        </p:nvSpPr>
        <p:spPr>
          <a:xfrm>
            <a:off x="-1" y="4733813"/>
            <a:ext cx="4591453" cy="1359482"/>
          </a:xfrm>
          <a:prstGeom prst="ellipseRibbo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ŘEČTÍ BOHOVÉ</a:t>
            </a:r>
            <a:endParaRPr lang="cs-CZ" sz="3600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295725" y="3210383"/>
            <a:ext cx="0" cy="15234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555776" y="2705696"/>
            <a:ext cx="4080647" cy="21481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139952" y="5413554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707904" y="5413554"/>
            <a:ext cx="3240360" cy="5705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83392" y="3649497"/>
            <a:ext cx="105841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Zeus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792627" y="3188357"/>
            <a:ext cx="1326118" cy="522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Héra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481353" y="5657233"/>
            <a:ext cx="1637392" cy="653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Poseidón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08720"/>
            <a:ext cx="2593479" cy="1919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338753"/>
            <a:ext cx="6241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          Olymp</a:t>
            </a:r>
            <a:r>
              <a:rPr lang="cs-CZ" dirty="0" smtClean="0"/>
              <a:t>- podle bájí sídlo řeckých bohů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18745" y="1483821"/>
            <a:ext cx="4459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5324" y="2803636"/>
            <a:ext cx="4459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97722" y="4771333"/>
            <a:ext cx="4459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49125" y="2848341"/>
            <a:ext cx="4459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5001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Literatura o bájích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5400" b="1" i="1" dirty="0"/>
              <a:t>Staré řecké báje a pověsti</a:t>
            </a:r>
            <a:r>
              <a:rPr lang="cs-CZ" sz="5400" dirty="0"/>
              <a:t> </a:t>
            </a:r>
            <a:endParaRPr lang="cs-CZ" sz="5400" dirty="0" smtClean="0"/>
          </a:p>
          <a:p>
            <a:r>
              <a:rPr lang="cs-CZ" dirty="0" smtClean="0"/>
              <a:t>nejznámější </a:t>
            </a:r>
            <a:r>
              <a:rPr lang="cs-CZ" dirty="0"/>
              <a:t>kniha Eduarda </a:t>
            </a:r>
            <a:r>
              <a:rPr lang="cs-CZ" dirty="0" smtClean="0"/>
              <a:t>Petišky</a:t>
            </a:r>
          </a:p>
          <a:p>
            <a:r>
              <a:rPr lang="cs-CZ" dirty="0"/>
              <a:t>obsahuje příběhy z </a:t>
            </a:r>
            <a:r>
              <a:rPr lang="cs-CZ" dirty="0" smtClean="0"/>
              <a:t>řecké mytologie</a:t>
            </a:r>
          </a:p>
          <a:p>
            <a:r>
              <a:rPr lang="cs-CZ" dirty="0" smtClean="0"/>
              <a:t>o řeckých </a:t>
            </a:r>
            <a:r>
              <a:rPr lang="cs-CZ" dirty="0"/>
              <a:t>bozích, hrdinech, mýtických postavách a nestvůrách</a:t>
            </a:r>
          </a:p>
          <a:p>
            <a:endParaRPr lang="cs-CZ" dirty="0" smtClean="0"/>
          </a:p>
        </p:txBody>
      </p:sp>
      <p:pic>
        <p:nvPicPr>
          <p:cNvPr id="3074" name="Picture 2" descr="C:\Users\vonicka\AppData\Local\Microsoft\Windows\Temporary Internet Files\Content.IE5\C7146IGW\MC900237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608" y="4077072"/>
            <a:ext cx="2153216" cy="216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onicka\AppData\Local\Microsoft\Windows\Temporary Internet Files\Content.IE5\ISAGG9W2\MC900423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553102"/>
            <a:ext cx="1819275" cy="169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020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Desktop\100_47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44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Dana\Desktop\certifikát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0" y="2704"/>
            <a:ext cx="914400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Desktop\certifikát 002 – kopi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96464"/>
            <a:ext cx="914400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1681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Desktop\certifikát 00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22"/>
          <a:stretch/>
        </p:blipFill>
        <p:spPr bwMode="auto">
          <a:xfrm>
            <a:off x="0" y="116631"/>
            <a:ext cx="9144000" cy="6741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71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opisek se šipkou dolů 7"/>
          <p:cNvSpPr/>
          <p:nvPr/>
        </p:nvSpPr>
        <p:spPr>
          <a:xfrm>
            <a:off x="585704" y="692696"/>
            <a:ext cx="2880320" cy="936104"/>
          </a:xfrm>
          <a:prstGeom prst="down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  <a:solidFill>
            <a:srgbClr val="CCFFFF"/>
          </a:solidFill>
        </p:spPr>
        <p:txBody>
          <a:bodyPr>
            <a:normAutofit/>
          </a:bodyPr>
          <a:lstStyle/>
          <a:p>
            <a:r>
              <a:rPr lang="cs-CZ" dirty="0" smtClean="0"/>
              <a:t>Název báje </a:t>
            </a:r>
          </a:p>
          <a:p>
            <a:pPr marL="0" indent="0">
              <a:buNone/>
            </a:pPr>
            <a:r>
              <a:rPr lang="cs-CZ" dirty="0" smtClean="0"/>
              <a:t>Kdo byl Prométheus?</a:t>
            </a:r>
          </a:p>
          <a:p>
            <a:pPr marL="0" indent="0">
              <a:buNone/>
            </a:pPr>
            <a:r>
              <a:rPr lang="cs-CZ" dirty="0" smtClean="0"/>
              <a:t>Kdo byla Athéna?</a:t>
            </a:r>
          </a:p>
          <a:p>
            <a:pPr marL="0" indent="0">
              <a:buNone/>
            </a:pPr>
            <a:r>
              <a:rPr lang="cs-CZ" dirty="0" smtClean="0"/>
              <a:t>Kdo byl Zeus?</a:t>
            </a:r>
          </a:p>
          <a:p>
            <a:pPr marL="0" indent="0">
              <a:buNone/>
            </a:pPr>
            <a:r>
              <a:rPr lang="cs-CZ" dirty="0" smtClean="0"/>
              <a:t>Co vytvořil Prométheus?</a:t>
            </a:r>
          </a:p>
          <a:p>
            <a:pPr marL="0" indent="0">
              <a:buNone/>
            </a:pPr>
            <a:r>
              <a:rPr lang="cs-CZ" dirty="0" smtClean="0"/>
              <a:t>Co vykonala Athéna? </a:t>
            </a:r>
          </a:p>
          <a:p>
            <a:pPr marL="0" indent="0">
              <a:buNone/>
            </a:pPr>
            <a:r>
              <a:rPr lang="cs-CZ" dirty="0" smtClean="0"/>
              <a:t>Proč se Zeus zlobil ?</a:t>
            </a:r>
          </a:p>
          <a:p>
            <a:r>
              <a:rPr lang="cs-CZ" dirty="0" smtClean="0"/>
              <a:t>Znaky báje jsou …..         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bg2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Zjisti, kdo byla Héra a Neptun /domácí </a:t>
            </a:r>
            <a:r>
              <a:rPr lang="cs-CZ" smtClean="0"/>
              <a:t>úkol/!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sz="9600" dirty="0" smtClean="0"/>
              <a:t>?</a:t>
            </a:r>
            <a:endParaRPr lang="cs-CZ" sz="9600" dirty="0"/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</a:p>
        </p:txBody>
      </p:sp>
      <p:pic>
        <p:nvPicPr>
          <p:cNvPr id="7171" name="Picture 3" descr="C:\Users\vonicka\AppData\Local\Microsoft\Windows\Temporary Internet Files\Content.IE5\2PRM99UH\MC900412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51920" y="5301208"/>
            <a:ext cx="1584176" cy="13816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89756"/>
            <a:ext cx="8229600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Co víš ?????????????  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045742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  <a:endParaRPr lang="cs-CZ" dirty="0" smtClean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2"/>
            </a:endParaRP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cs.wikipedia.org/wiki/Soubor:Mytikas_summit_PJS.jpg</a:t>
            </a:r>
            <a:endParaRPr lang="cs-CZ" dirty="0" smtClean="0"/>
          </a:p>
          <a:p>
            <a:r>
              <a:rPr lang="cs-CZ" dirty="0" smtClean="0"/>
              <a:t>Eduard Petiška-Staré řecké báje a pověsti,Albatros,1980</a:t>
            </a:r>
          </a:p>
          <a:p>
            <a:endParaRPr lang="en-GB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2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248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159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Báje</vt:lpstr>
      <vt:lpstr>                                                   Báje</vt:lpstr>
      <vt:lpstr>Literatura o bájích</vt:lpstr>
      <vt:lpstr>Prezentace aplikace PowerPoint</vt:lpstr>
      <vt:lpstr>Prezentace aplikace PowerPoint</vt:lpstr>
      <vt:lpstr>Prezentace aplikace PowerPoint</vt:lpstr>
      <vt:lpstr>Co víš ?????????????   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41</cp:revision>
  <dcterms:created xsi:type="dcterms:W3CDTF">2011-06-20T10:40:08Z</dcterms:created>
  <dcterms:modified xsi:type="dcterms:W3CDTF">2013-06-18T11:36:10Z</dcterms:modified>
</cp:coreProperties>
</file>