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2" r:id="rId7"/>
    <p:sldId id="261" r:id="rId8"/>
    <p:sldId id="265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66"/>
    <a:srgbClr val="FF66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014" y="-7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VY_32_INOVACE_13_Přísloví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Čestlice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a MŠ Čestlice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VY_32_INOVACE_13_Přísloví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7" Type="http://schemas.openxmlformats.org/officeDocument/2006/relationships/image" Target="../media/image11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wmf"/><Relationship Id="rId5" Type="http://schemas.openxmlformats.org/officeDocument/2006/relationships/image" Target="../media/image9.jpeg"/><Relationship Id="rId4" Type="http://schemas.openxmlformats.org/officeDocument/2006/relationships/image" Target="../media/image8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wmf"/><Relationship Id="rId4" Type="http://schemas.openxmlformats.org/officeDocument/2006/relationships/image" Target="../media/image14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3" Type="http://schemas.openxmlformats.org/officeDocument/2006/relationships/image" Target="../media/image17.wmf"/><Relationship Id="rId7" Type="http://schemas.openxmlformats.org/officeDocument/2006/relationships/image" Target="../media/image21.wm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gif"/><Relationship Id="rId5" Type="http://schemas.openxmlformats.org/officeDocument/2006/relationships/image" Target="../media/image19.gif"/><Relationship Id="rId4" Type="http://schemas.openxmlformats.org/officeDocument/2006/relationships/image" Target="../media/image18.wmf"/><Relationship Id="rId9" Type="http://schemas.openxmlformats.org/officeDocument/2006/relationships/image" Target="../media/image2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7" Type="http://schemas.openxmlformats.org/officeDocument/2006/relationships/image" Target="../media/image29.gif"/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wmf"/><Relationship Id="rId5" Type="http://schemas.openxmlformats.org/officeDocument/2006/relationships/image" Target="../media/image27.png"/><Relationship Id="rId4" Type="http://schemas.openxmlformats.org/officeDocument/2006/relationships/image" Target="../media/image26.gi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1049196526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slouží k použití na interaktivní tabuli</a:t>
            </a:r>
          </a:p>
          <a:p>
            <a:r>
              <a:rPr lang="cs-CZ" dirty="0" smtClean="0"/>
              <a:t>Český jazyk- literární výchova-Přísloví</a:t>
            </a:r>
          </a:p>
          <a:p>
            <a:r>
              <a:rPr lang="cs-CZ" dirty="0" smtClean="0"/>
              <a:t>Pro 3.-5.ročník ZŠ</a:t>
            </a:r>
          </a:p>
          <a:p>
            <a:r>
              <a:rPr lang="cs-CZ" dirty="0" smtClean="0"/>
              <a:t>Seznámení</a:t>
            </a:r>
            <a:r>
              <a:rPr lang="cs-CZ" dirty="0" smtClean="0"/>
              <a:t>, význam</a:t>
            </a:r>
            <a:r>
              <a:rPr lang="cs-CZ" dirty="0" smtClean="0"/>
              <a:t>, přísloví </a:t>
            </a:r>
            <a:r>
              <a:rPr lang="cs-CZ" dirty="0"/>
              <a:t>v</a:t>
            </a:r>
            <a:r>
              <a:rPr lang="cs-CZ" dirty="0" smtClean="0"/>
              <a:t> jiných zemích</a:t>
            </a:r>
            <a:r>
              <a:rPr lang="cs-CZ" dirty="0" smtClean="0"/>
              <a:t>, řazení </a:t>
            </a:r>
            <a:r>
              <a:rPr lang="cs-CZ" dirty="0" smtClean="0"/>
              <a:t>k obrázkům</a:t>
            </a:r>
            <a:r>
              <a:rPr lang="cs-CZ" dirty="0" smtClean="0"/>
              <a:t>, opakování</a:t>
            </a:r>
            <a:endParaRPr lang="cs-CZ" dirty="0" smtClean="0"/>
          </a:p>
          <a:p>
            <a:r>
              <a:rPr lang="cs-CZ" dirty="0" smtClean="0"/>
              <a:t>Výklad</a:t>
            </a:r>
            <a:r>
              <a:rPr lang="cs-CZ" dirty="0" smtClean="0"/>
              <a:t>, prezentace, opakování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Přísloví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FF9966"/>
          </a:solidFill>
        </p:spPr>
        <p:txBody>
          <a:bodyPr/>
          <a:lstStyle/>
          <a:p>
            <a:r>
              <a:rPr lang="cs-CZ" dirty="0"/>
              <a:t>Přísloví patří mezi lidovou slovesnost</a:t>
            </a:r>
            <a:r>
              <a:rPr lang="cs-CZ" dirty="0" smtClean="0"/>
              <a:t>.</a:t>
            </a:r>
          </a:p>
          <a:p>
            <a:r>
              <a:rPr lang="cs-CZ" dirty="0"/>
              <a:t> Ukazovalo především na </a:t>
            </a:r>
          </a:p>
          <a:p>
            <a:pPr marL="0" indent="0">
              <a:buNone/>
            </a:pPr>
            <a:r>
              <a:rPr lang="cs-CZ" dirty="0" smtClean="0"/>
              <a:t>     morální</a:t>
            </a:r>
            <a:r>
              <a:rPr lang="cs-CZ" dirty="0"/>
              <a:t> a lidské hodnoty</a:t>
            </a:r>
            <a:r>
              <a:rPr lang="cs-CZ" dirty="0" smtClean="0"/>
              <a:t>.</a:t>
            </a:r>
          </a:p>
          <a:p>
            <a:r>
              <a:rPr lang="cs-CZ" dirty="0" smtClean="0"/>
              <a:t>Smyslem</a:t>
            </a:r>
            <a:r>
              <a:rPr lang="cs-CZ" dirty="0"/>
              <a:t> přísloví je tedy </a:t>
            </a:r>
            <a:r>
              <a:rPr lang="cs-CZ" dirty="0">
                <a:solidFill>
                  <a:srgbClr val="0070C0"/>
                </a:solidFill>
              </a:rPr>
              <a:t>morální</a:t>
            </a: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dirty="0" smtClean="0"/>
              <a:t>    ponaučení</a:t>
            </a:r>
            <a:r>
              <a:rPr lang="cs-CZ" dirty="0"/>
              <a:t>, výstraha či </a:t>
            </a:r>
            <a:r>
              <a:rPr lang="cs-CZ" dirty="0" smtClean="0"/>
              <a:t>pokárání.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098" name="Picture 2" descr="C:\Users\vonicka\AppData\Local\Microsoft\Windows\Temporary Internet Files\Content.IE5\2PRM99UH\MC90043526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797152"/>
            <a:ext cx="1860550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vonicka\AppData\Local\Microsoft\Windows\Temporary Internet Files\Content.IE5\ISAGG9W2\MC90043526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590777"/>
            <a:ext cx="1847850" cy="1476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vonicka\AppData\Local\Microsoft\Windows\Temporary Internet Files\Content.IE5\C7146IGW\MC90043528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492896"/>
            <a:ext cx="1939925" cy="159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vonicka\AppData\Local\Microsoft\Windows\Temporary Internet Files\Content.IE5\1SCLKOJX\MC90043527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332656"/>
            <a:ext cx="1851025" cy="1044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4926129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75000"/>
            </a:schemeClr>
          </a:solidFill>
        </p:spPr>
        <p:txBody>
          <a:bodyPr/>
          <a:lstStyle/>
          <a:p>
            <a:r>
              <a:rPr lang="cs-CZ" dirty="0" smtClean="0"/>
              <a:t>Známá přísloví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marL="0" indent="0" hangingPunct="0">
              <a:buNone/>
            </a:pPr>
            <a:r>
              <a:rPr lang="cs-CZ" dirty="0" smtClean="0"/>
              <a:t>Jablko nepadá daleko od stromu.</a:t>
            </a:r>
          </a:p>
          <a:p>
            <a:pPr marL="0" indent="0" hangingPunct="0">
              <a:buNone/>
            </a:pPr>
            <a:endParaRPr lang="cs-CZ" dirty="0"/>
          </a:p>
          <a:p>
            <a:pPr marL="0" indent="0" hangingPunct="0">
              <a:buNone/>
            </a:pPr>
            <a:endParaRPr lang="cs-CZ" dirty="0" smtClean="0"/>
          </a:p>
          <a:p>
            <a:pPr marL="0" indent="0" hangingPunct="0">
              <a:buNone/>
            </a:pPr>
            <a:endParaRPr lang="cs-CZ" dirty="0"/>
          </a:p>
          <a:p>
            <a:pPr marL="0" indent="0" hangingPunct="0">
              <a:buNone/>
            </a:pPr>
            <a:r>
              <a:rPr lang="cs-CZ" dirty="0" smtClean="0"/>
              <a:t>…..</a:t>
            </a:r>
            <a:r>
              <a:rPr lang="cs-CZ" dirty="0"/>
              <a:t>H</a:t>
            </a:r>
            <a:r>
              <a:rPr lang="cs-CZ" dirty="0" smtClean="0"/>
              <a:t>ančina maminka je zpěvačka, Hanka také krásně zpívá….</a:t>
            </a:r>
            <a:endParaRPr lang="cs-CZ" dirty="0"/>
          </a:p>
          <a:p>
            <a:pPr marL="0" indent="0" hangingPunct="0">
              <a:buNone/>
            </a:pP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marL="0" indent="0">
              <a:buNone/>
            </a:pPr>
            <a:r>
              <a:rPr lang="cs-CZ" dirty="0" smtClean="0"/>
              <a:t>Kdo se bojí,</a:t>
            </a:r>
          </a:p>
          <a:p>
            <a:pPr marL="0" indent="0">
              <a:buNone/>
            </a:pPr>
            <a:r>
              <a:rPr lang="cs-CZ" dirty="0"/>
              <a:t>n</a:t>
            </a:r>
            <a:r>
              <a:rPr lang="cs-CZ" dirty="0" smtClean="0"/>
              <a:t>esmí do lesa.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……chceš-li překonat nějaké překážky, nástrahy, musíš to zkusit, musíš překonat strach….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  <p:pic>
        <p:nvPicPr>
          <p:cNvPr id="5122" name="Picture 2" descr="C:\Users\vonicka\AppData\Local\Microsoft\Windows\Temporary Internet Files\Content.IE5\C7146IGW\MC9003608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454424"/>
            <a:ext cx="1065569" cy="1607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vonicka\AppData\Local\Microsoft\Windows\Temporary Internet Files\Content.IE5\2PRM99UH\MC90023272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242893"/>
            <a:ext cx="1128917" cy="1785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vonicka\AppData\Local\Microsoft\Windows\Temporary Internet Files\Content.IE5\2PRM99UH\MM900282740[1]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36296" y="2819400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vonicka\AppData\Local\Microsoft\Windows\Temporary Internet Files\Content.IE5\C7146IGW\MP900449083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976033"/>
            <a:ext cx="1052736" cy="1052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Users\vonicka\AppData\Local\Microsoft\Windows\Temporary Internet Files\Content.IE5\1SCLKOJX\MC90019654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131285"/>
            <a:ext cx="884225" cy="897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C:\Users\vonicka\AppData\Local\Microsoft\Windows\Temporary Internet Files\Content.IE5\2PRM99UH\MC900428081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93264" y="260648"/>
            <a:ext cx="1305264" cy="1210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37441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Česká přísloví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solidFill>
            <a:schemeClr val="accent5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Zkus</a:t>
            </a:r>
            <a:r>
              <a:rPr lang="cs-CZ" b="1" dirty="0">
                <a:solidFill>
                  <a:srgbClr val="FF0000"/>
                </a:solidFill>
              </a:rPr>
              <a:t> vysvětlit, co znamenají tato přísloví</a:t>
            </a:r>
            <a:r>
              <a:rPr lang="cs-CZ" b="1" dirty="0" smtClean="0">
                <a:solidFill>
                  <a:srgbClr val="FF0000"/>
                </a:solidFill>
              </a:rPr>
              <a:t>.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Kam nechodí slunce, tam chodí lékař.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Kam vítr, tam plášť.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2050" name="Picture 2" descr="C:\Users\vonicka\AppData\Local\Microsoft\Windows\Temporary Internet Files\Content.IE5\2PRM99UH\MM910001143[1]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92280" y="2276872"/>
            <a:ext cx="1609725" cy="160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vonicka\AppData\Local\Microsoft\Windows\Temporary Internet Files\Content.IE5\C7146IGW\MM900282757[1]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077072"/>
            <a:ext cx="1104900" cy="1181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vonicka\AppData\Local\Microsoft\Windows\Temporary Internet Files\Content.IE5\1SCLKOJX\MM900336444[1]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8224" y="5030718"/>
            <a:ext cx="1590675" cy="1152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vonicka\AppData\Local\Microsoft\Windows\Temporary Internet Files\Content.IE5\1SCLKOJX\MC90001590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3197" y="260648"/>
            <a:ext cx="1625058" cy="1275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02423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Přísloví z jiných zemí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Rána, kterou zasadil přítel, se nehojí</a:t>
            </a:r>
            <a:r>
              <a:rPr lang="cs-CZ" dirty="0" smtClean="0"/>
              <a:t>.- </a:t>
            </a:r>
            <a:r>
              <a:rPr lang="cs-CZ" dirty="0" smtClean="0">
                <a:solidFill>
                  <a:srgbClr val="FF0000"/>
                </a:solidFill>
              </a:rPr>
              <a:t>z Afriky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/>
              <a:t>Chatrč ze slámy, v níž se lidé smějí, má větší 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cenu</a:t>
            </a:r>
            <a:r>
              <a:rPr lang="cs-CZ" dirty="0"/>
              <a:t> než palác, ve </a:t>
            </a:r>
            <a:r>
              <a:rPr lang="cs-CZ" dirty="0" smtClean="0"/>
              <a:t>kterém lidé </a:t>
            </a:r>
            <a:r>
              <a:rPr lang="cs-CZ" dirty="0" err="1" smtClean="0"/>
              <a:t>pláčí</a:t>
            </a:r>
            <a:r>
              <a:rPr lang="cs-CZ" dirty="0" smtClean="0">
                <a:solidFill>
                  <a:srgbClr val="FF0000"/>
                </a:solidFill>
              </a:rPr>
              <a:t>.-  </a:t>
            </a:r>
            <a:r>
              <a:rPr lang="cs-CZ" dirty="0" smtClean="0">
                <a:solidFill>
                  <a:srgbClr val="FF0000"/>
                </a:solidFill>
              </a:rPr>
              <a:t>z Číny</a:t>
            </a:r>
            <a:endParaRPr lang="cs-CZ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6146" name="Picture 2" descr="C:\Users\vonicka\AppData\Local\Microsoft\Windows\Temporary Internet Files\Content.IE5\1SCLKOJX\MP90042780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103388"/>
            <a:ext cx="2131051" cy="15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vonicka\AppData\Local\Microsoft\Windows\Temporary Internet Files\Content.IE5\2PRM99UH\MC90043499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193864"/>
            <a:ext cx="1536125" cy="1481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vonicka\AppData\Local\Microsoft\Windows\Temporary Internet Files\Content.IE5\1SCLKOJX\MC90043498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197745"/>
            <a:ext cx="1424806" cy="1427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vonicka\AppData\Local\Microsoft\Windows\Temporary Internet Files\Content.IE5\1SCLKOJX\MM900282736[1]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92072" y="5156607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C:\Users\vonicka\AppData\Local\Microsoft\Windows\Temporary Internet Files\Content.IE5\ISAGG9W2\MM900282753[1].gif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62891" y="5229200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3" name="Picture 9" descr="C:\Users\vonicka\AppData\Local\Microsoft\Windows\Temporary Internet Files\Content.IE5\1SCLKOJX\MC900404475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452" y="5156607"/>
            <a:ext cx="1342451" cy="1291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5" name="Picture 11" descr="C:\Users\vonicka\AppData\Local\Microsoft\Windows\Temporary Internet Files\Content.IE5\2PRM99UH\MC900405724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20383" y="5169150"/>
            <a:ext cx="1553964" cy="1354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C:\Users\vonicka\AppData\Local\Microsoft\Windows\Temporary Internet Files\Content.IE5\1SCLKOJX\MM900178239[1].gif"/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3839" y="5326253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16832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Ke kterému přísloví, patří obrázky?</a:t>
            </a:r>
            <a:endParaRPr lang="cs-CZ" dirty="0"/>
          </a:p>
        </p:txBody>
      </p:sp>
      <p:pic>
        <p:nvPicPr>
          <p:cNvPr id="3074" name="Picture 2" descr="C:\Users\vonicka\AppData\Local\Microsoft\Windows\Temporary Internet Files\Content.IE5\ISAGG9W2\MC90043527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41787" y="1729846"/>
            <a:ext cx="2032000" cy="140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vonicka\AppData\Local\Microsoft\Windows\Temporary Internet Files\Content.IE5\1SCLKOJX\MC90007875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4617" y="1415116"/>
            <a:ext cx="2307037" cy="2039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vonicka\AppData\Local\Microsoft\Windows\Temporary Internet Files\Content.IE5\1SCLKOJX\MM900356702[1]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16732" y="4361220"/>
            <a:ext cx="1062806" cy="1062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vonicka\AppData\Local\Microsoft\Windows\Temporary Internet Files\Content.IE5\ISAGG9W2\MC900437095[1].png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28916" y="4077072"/>
            <a:ext cx="1299592" cy="1299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C:\Users\vonicka\AppData\Local\Microsoft\Windows\Temporary Internet Files\Content.IE5\2PRM99UH\MC90020043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584597"/>
            <a:ext cx="1809598" cy="1694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C:\Users\vonicka\AppData\Local\Microsoft\Windows\Temporary Internet Files\Content.IE5\ISAGG9W2\MM900336396[1].gif"/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78699" y="1299642"/>
            <a:ext cx="1839904" cy="1839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242142" y="3454276"/>
            <a:ext cx="24291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Bez práce  ……..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916223" y="5772649"/>
            <a:ext cx="34137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Kdo jinému jámu ……..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79512" y="5424026"/>
            <a:ext cx="27367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Dvakrát měř ……..</a:t>
            </a:r>
            <a:endParaRPr lang="cs-CZ" sz="2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79779" y="3534111"/>
            <a:ext cx="25498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Pýcha ……………..</a:t>
            </a:r>
            <a:endParaRPr lang="cs-CZ" sz="28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108932" y="3386493"/>
            <a:ext cx="2664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 </a:t>
            </a:r>
            <a:endParaRPr lang="cs-CZ" sz="2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664051" y="5424026"/>
            <a:ext cx="16097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……………..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1923788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Opakujeme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FFC000"/>
          </a:solidFill>
        </p:spPr>
        <p:txBody>
          <a:bodyPr>
            <a:normAutofit fontScale="85000" lnSpcReduction="10000"/>
          </a:bodyPr>
          <a:lstStyle/>
          <a:p>
            <a:r>
              <a:rPr lang="cs-CZ" dirty="0" smtClean="0"/>
              <a:t>Co je lidová slovesnost?</a:t>
            </a:r>
          </a:p>
          <a:p>
            <a:r>
              <a:rPr lang="cs-CZ" dirty="0" smtClean="0"/>
              <a:t>Co je ponaučení?</a:t>
            </a:r>
          </a:p>
          <a:p>
            <a:r>
              <a:rPr lang="cs-CZ" dirty="0" smtClean="0"/>
              <a:t>Ve kterém literárním žánru se </a:t>
            </a:r>
            <a:r>
              <a:rPr lang="cs-CZ" dirty="0" smtClean="0"/>
              <a:t>setkáváme                                   </a:t>
            </a:r>
            <a:r>
              <a:rPr lang="cs-CZ" dirty="0" smtClean="0"/>
              <a:t>s ponaučením?</a:t>
            </a:r>
          </a:p>
          <a:p>
            <a:r>
              <a:rPr lang="cs-CZ" dirty="0" smtClean="0"/>
              <a:t>Vyber přísloví:</a:t>
            </a:r>
          </a:p>
          <a:p>
            <a:pPr marL="0" indent="0">
              <a:buNone/>
            </a:pPr>
            <a:r>
              <a:rPr lang="cs-CZ" dirty="0" smtClean="0"/>
              <a:t>Aprílové počasí jsou časy a nečasy.</a:t>
            </a:r>
          </a:p>
          <a:p>
            <a:pPr marL="0" indent="0">
              <a:buNone/>
            </a:pPr>
            <a:r>
              <a:rPr lang="cs-CZ" dirty="0" smtClean="0"/>
              <a:t>Leze</a:t>
            </a:r>
            <a:r>
              <a:rPr lang="cs-CZ" dirty="0" smtClean="0"/>
              <a:t>, </a:t>
            </a:r>
            <a:r>
              <a:rPr lang="cs-CZ" dirty="0" err="1" smtClean="0"/>
              <a:t>leze</a:t>
            </a:r>
            <a:r>
              <a:rPr lang="cs-CZ" dirty="0" smtClean="0"/>
              <a:t> </a:t>
            </a:r>
            <a:r>
              <a:rPr lang="cs-CZ" dirty="0" smtClean="0"/>
              <a:t>po železe</a:t>
            </a:r>
            <a:r>
              <a:rPr lang="cs-CZ" dirty="0" smtClean="0"/>
              <a:t>, nedá </a:t>
            </a:r>
            <a:r>
              <a:rPr lang="cs-CZ" dirty="0" smtClean="0"/>
              <a:t>pokoj</a:t>
            </a:r>
            <a:r>
              <a:rPr lang="cs-CZ" dirty="0" smtClean="0"/>
              <a:t>, až </a:t>
            </a:r>
            <a:r>
              <a:rPr lang="cs-CZ" dirty="0" smtClean="0"/>
              <a:t>tam vleze.</a:t>
            </a:r>
          </a:p>
          <a:p>
            <a:pPr marL="0" indent="0">
              <a:buNone/>
            </a:pPr>
            <a:r>
              <a:rPr lang="cs-CZ" dirty="0" smtClean="0"/>
              <a:t>Žili</a:t>
            </a:r>
            <a:r>
              <a:rPr lang="cs-CZ" dirty="0" smtClean="0"/>
              <a:t>, byli </a:t>
            </a:r>
            <a:r>
              <a:rPr lang="cs-CZ" dirty="0" smtClean="0"/>
              <a:t>král a královna…..</a:t>
            </a:r>
          </a:p>
          <a:p>
            <a:pPr marL="0" indent="0">
              <a:buNone/>
            </a:pPr>
            <a:r>
              <a:rPr lang="cs-CZ" dirty="0" smtClean="0"/>
              <a:t>Komu není </a:t>
            </a:r>
            <a:r>
              <a:rPr lang="cs-CZ" dirty="0" smtClean="0"/>
              <a:t>rady ,</a:t>
            </a:r>
            <a:r>
              <a:rPr lang="cs-CZ" dirty="0" smtClean="0"/>
              <a:t>tomu není pomoci.</a:t>
            </a:r>
          </a:p>
          <a:p>
            <a:pPr marL="0" indent="0">
              <a:buNone/>
            </a:pPr>
            <a:r>
              <a:rPr lang="cs-CZ" dirty="0" smtClean="0"/>
              <a:t>V </a:t>
            </a:r>
            <a:r>
              <a:rPr lang="cs-CZ" dirty="0" smtClean="0"/>
              <a:t>době, </a:t>
            </a:r>
            <a:r>
              <a:rPr lang="cs-CZ" dirty="0" smtClean="0"/>
              <a:t>kdy Libuše a Přemysl začali řídit českou </a:t>
            </a:r>
            <a:r>
              <a:rPr lang="cs-CZ" dirty="0" smtClean="0"/>
              <a:t>zem…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12639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CCCCFF"/>
                </a:solidFill>
                <a:latin typeface="Trebuchet MS" pitchFamily="32" charset="0"/>
                <a:cs typeface="Arial Unicode MS" charset="0"/>
                <a:hlinkClick r:id="rId2"/>
              </a:rPr>
              <a:t>WWW.OFFICE.MICROSOFT.COM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94085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</TotalTime>
  <Words>200</Words>
  <Application>Microsoft Office PowerPoint</Application>
  <PresentationFormat>Předvádění na obrazovce (4:3)</PresentationFormat>
  <Paragraphs>64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Snímek 1</vt:lpstr>
      <vt:lpstr>ANOTACE</vt:lpstr>
      <vt:lpstr>Přísloví</vt:lpstr>
      <vt:lpstr>Známá přísloví</vt:lpstr>
      <vt:lpstr>Česká přísloví</vt:lpstr>
      <vt:lpstr>Přísloví z jiných zemí</vt:lpstr>
      <vt:lpstr>Ke kterému přísloví, patří obrázky?</vt:lpstr>
      <vt:lpstr>Opakujeme</vt:lpstr>
      <vt:lpstr>Použité zdroje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Dum</cp:lastModifiedBy>
  <cp:revision>25</cp:revision>
  <dcterms:created xsi:type="dcterms:W3CDTF">2011-06-20T10:40:08Z</dcterms:created>
  <dcterms:modified xsi:type="dcterms:W3CDTF">2013-06-18T13:17:51Z</dcterms:modified>
</cp:coreProperties>
</file>